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29BDB-5397-4654-AC87-BADBC7238B6C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16E52C2C-92AD-4D5B-9D56-D424994B86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900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29BDB-5397-4654-AC87-BADBC7238B6C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16E52C2C-92AD-4D5B-9D56-D424994B86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8744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29BDB-5397-4654-AC87-BADBC7238B6C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16E52C2C-92AD-4D5B-9D56-D424994B86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7065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29BDB-5397-4654-AC87-BADBC7238B6C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16E52C2C-92AD-4D5B-9D56-D424994B861D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637626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29BDB-5397-4654-AC87-BADBC7238B6C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16E52C2C-92AD-4D5B-9D56-D424994B86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49458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29BDB-5397-4654-AC87-BADBC7238B6C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52C2C-92AD-4D5B-9D56-D424994B86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93195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29BDB-5397-4654-AC87-BADBC7238B6C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52C2C-92AD-4D5B-9D56-D424994B86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9858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29BDB-5397-4654-AC87-BADBC7238B6C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52C2C-92AD-4D5B-9D56-D424994B86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93000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A7D29BDB-5397-4654-AC87-BADBC7238B6C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16E52C2C-92AD-4D5B-9D56-D424994B86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276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29BDB-5397-4654-AC87-BADBC7238B6C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52C2C-92AD-4D5B-9D56-D424994B86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450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29BDB-5397-4654-AC87-BADBC7238B6C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16E52C2C-92AD-4D5B-9D56-D424994B86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098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29BDB-5397-4654-AC87-BADBC7238B6C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52C2C-92AD-4D5B-9D56-D424994B86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8469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29BDB-5397-4654-AC87-BADBC7238B6C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52C2C-92AD-4D5B-9D56-D424994B86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804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29BDB-5397-4654-AC87-BADBC7238B6C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52C2C-92AD-4D5B-9D56-D424994B86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6624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29BDB-5397-4654-AC87-BADBC7238B6C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52C2C-92AD-4D5B-9D56-D424994B86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879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29BDB-5397-4654-AC87-BADBC7238B6C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52C2C-92AD-4D5B-9D56-D424994B86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143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29BDB-5397-4654-AC87-BADBC7238B6C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52C2C-92AD-4D5B-9D56-D424994B86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476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D29BDB-5397-4654-AC87-BADBC7238B6C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2C2C-92AD-4D5B-9D56-D424994B86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862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06499" y="1940312"/>
            <a:ext cx="6478858" cy="2509025"/>
          </a:xfrm>
        </p:spPr>
        <p:txBody>
          <a:bodyPr/>
          <a:lstStyle/>
          <a:p>
            <a:pPr algn="ctr"/>
            <a:r>
              <a:rPr lang="ru-RU" sz="4800" dirty="0" smtClean="0"/>
              <a:t>Мастер – класс «Открытка к 23 февраля»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095446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3411" y="2437161"/>
            <a:ext cx="4827743" cy="3598863"/>
          </a:xfrm>
        </p:spPr>
      </p:pic>
    </p:spTree>
    <p:extLst>
      <p:ext uri="{BB962C8B-B14F-4D97-AF65-F5344CB8AC3E}">
        <p14:creationId xmlns:p14="http://schemas.microsoft.com/office/powerpoint/2010/main" val="3614543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084" y="2559825"/>
            <a:ext cx="4827743" cy="3598863"/>
          </a:xfrm>
        </p:spPr>
      </p:pic>
    </p:spTree>
    <p:extLst>
      <p:ext uri="{BB962C8B-B14F-4D97-AF65-F5344CB8AC3E}">
        <p14:creationId xmlns:p14="http://schemas.microsoft.com/office/powerpoint/2010/main" val="3229484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6142" y="2292195"/>
            <a:ext cx="4827743" cy="3598863"/>
          </a:xfrm>
        </p:spPr>
      </p:pic>
    </p:spTree>
    <p:extLst>
      <p:ext uri="{BB962C8B-B14F-4D97-AF65-F5344CB8AC3E}">
        <p14:creationId xmlns:p14="http://schemas.microsoft.com/office/powerpoint/2010/main" val="3299706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1966" y="2660185"/>
            <a:ext cx="4827743" cy="3598863"/>
          </a:xfrm>
        </p:spPr>
      </p:pic>
    </p:spTree>
    <p:extLst>
      <p:ext uri="{BB962C8B-B14F-4D97-AF65-F5344CB8AC3E}">
        <p14:creationId xmlns:p14="http://schemas.microsoft.com/office/powerpoint/2010/main" val="39598232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435" y="2448312"/>
            <a:ext cx="4827743" cy="3598863"/>
          </a:xfrm>
        </p:spPr>
      </p:pic>
    </p:spTree>
    <p:extLst>
      <p:ext uri="{BB962C8B-B14F-4D97-AF65-F5344CB8AC3E}">
        <p14:creationId xmlns:p14="http://schemas.microsoft.com/office/powerpoint/2010/main" val="20657124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5713" y="2481766"/>
            <a:ext cx="4827743" cy="3598863"/>
          </a:xfrm>
        </p:spPr>
      </p:pic>
    </p:spTree>
    <p:extLst>
      <p:ext uri="{BB962C8B-B14F-4D97-AF65-F5344CB8AC3E}">
        <p14:creationId xmlns:p14="http://schemas.microsoft.com/office/powerpoint/2010/main" val="3911707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4559" y="2359103"/>
            <a:ext cx="4799983" cy="3598863"/>
          </a:xfrm>
        </p:spPr>
      </p:pic>
    </p:spTree>
    <p:extLst>
      <p:ext uri="{BB962C8B-B14F-4D97-AF65-F5344CB8AC3E}">
        <p14:creationId xmlns:p14="http://schemas.microsoft.com/office/powerpoint/2010/main" val="1551117326"/>
      </p:ext>
    </p:extLst>
  </p:cSld>
  <p:clrMapOvr>
    <a:masterClrMapping/>
  </p:clrMapOvr>
</p:sld>
</file>

<file path=ppt/theme/theme1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4</TotalTime>
  <Words>9</Words>
  <Application>Microsoft Office PowerPoint</Application>
  <PresentationFormat>Широкоэкранный</PresentationFormat>
  <Paragraphs>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Trebuchet MS</vt:lpstr>
      <vt:lpstr>Берлин</vt:lpstr>
      <vt:lpstr>Мастер – класс «Открытка к 23 февраля»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– класс «Открытка к 23 февраля»</dc:title>
  <dc:creator>RePack by Diakov</dc:creator>
  <cp:lastModifiedBy>RePack by Diakov</cp:lastModifiedBy>
  <cp:revision>1</cp:revision>
  <dcterms:created xsi:type="dcterms:W3CDTF">2017-02-16T07:43:37Z</dcterms:created>
  <dcterms:modified xsi:type="dcterms:W3CDTF">2017-02-16T07:47:56Z</dcterms:modified>
</cp:coreProperties>
</file>