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89" r:id="rId12"/>
    <p:sldId id="29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91" r:id="rId24"/>
    <p:sldId id="281" r:id="rId25"/>
    <p:sldId id="284" r:id="rId26"/>
    <p:sldId id="285" r:id="rId27"/>
    <p:sldId id="286" r:id="rId28"/>
    <p:sldId id="287" r:id="rId29"/>
    <p:sldId id="28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7-tub-ru.yandex.net/i?id=540761586-36-72&amp;n=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780928"/>
            <a:ext cx="4608512" cy="3456384"/>
          </a:xfrm>
          <a:prstGeom prst="rect">
            <a:avLst/>
          </a:prstGeom>
          <a:noFill/>
        </p:spPr>
      </p:pic>
      <p:pic>
        <p:nvPicPr>
          <p:cNvPr id="6" name="Picture 2" descr="http://im7-tub-ru.yandex.net/i?id=540761586-36-72&amp;n=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76128" y="2933328"/>
            <a:ext cx="4608512" cy="345638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/>
            </a:r>
            <a:b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</a:b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14 ноября.</a:t>
            </a:r>
            <a:b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</a:b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cs typeface="Aharoni" pitchFamily="2" charset="-79"/>
              </a:rPr>
              <a:t>Классная работа.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85" descr="http://festival.1september.ru/articles/529606/img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57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84" descr="http://festival.1september.ru/articles/529606/img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9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87" descr="http://festival.1september.ru/articles/529606/img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88" descr="http://festival.1september.ru/articles/529606/img20.gif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041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89" descr="http://festival.1september.ru/articles/529606/img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545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90" descr="http://festival.1september.ru/articles/529606/img2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91" descr="http://festival.1september.ru/articles/529606/img2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27223" cy="652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92" descr="http://festival.1september.ru/articles/529606/img2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2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93" descr="http://festival.1september.ru/articles/529606/img2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2" cy="654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94" descr="http://festival.1september.ru/articles/529606/img2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89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endParaRPr kumimoji="0" lang="ru-RU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Решите примеры и разгадаете, какое слово зашифровано.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7863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600" b="1" dirty="0" smtClean="0">
                <a:cs typeface="Aharoni" pitchFamily="2" charset="-79"/>
              </a:rPr>
              <a:t>  8 </a:t>
            </a:r>
            <a:r>
              <a:rPr lang="ru-RU" sz="6600" b="1" dirty="0" err="1" smtClean="0">
                <a:cs typeface="Aharoni" pitchFamily="2" charset="-79"/>
              </a:rPr>
              <a:t>х</a:t>
            </a:r>
            <a:r>
              <a:rPr lang="ru-RU" sz="6600" b="1" dirty="0" smtClean="0">
                <a:cs typeface="Aharoni" pitchFamily="2" charset="-79"/>
              </a:rPr>
              <a:t> 4 =           15 : 5 =      9 </a:t>
            </a:r>
            <a:r>
              <a:rPr lang="ru-RU" sz="6600" b="1" dirty="0" err="1" smtClean="0">
                <a:cs typeface="Aharoni" pitchFamily="2" charset="-79"/>
              </a:rPr>
              <a:t>х</a:t>
            </a:r>
            <a:r>
              <a:rPr lang="ru-RU" sz="6600" b="1" dirty="0" smtClean="0">
                <a:cs typeface="Aharoni" pitchFamily="2" charset="-79"/>
              </a:rPr>
              <a:t> 7 =           46 + 54 =</a:t>
            </a:r>
          </a:p>
          <a:p>
            <a:pPr>
              <a:buNone/>
            </a:pPr>
            <a:r>
              <a:rPr lang="ru-RU" sz="6600" b="1" dirty="0" smtClean="0">
                <a:cs typeface="Aharoni" pitchFamily="2" charset="-79"/>
              </a:rPr>
              <a:t>  82 – 35 =       39 +28 =     42 : 6 =           3 </a:t>
            </a:r>
            <a:r>
              <a:rPr lang="ru-RU" sz="6600" b="1" dirty="0" err="1" smtClean="0">
                <a:cs typeface="Aharoni" pitchFamily="2" charset="-79"/>
              </a:rPr>
              <a:t>х</a:t>
            </a:r>
            <a:r>
              <a:rPr lang="ru-RU" sz="6600" b="1" dirty="0" smtClean="0">
                <a:cs typeface="Aharoni" pitchFamily="2" charset="-79"/>
              </a:rPr>
              <a:t> 7 =</a:t>
            </a:r>
          </a:p>
          <a:p>
            <a:endParaRPr lang="ru-RU" sz="6600" b="1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95" descr="http://festival.1september.ru/articles/529606/img2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96" descr="http://festival.1september.ru/articles/529606/img2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7029"/>
            <a:ext cx="9144000" cy="642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97" descr="http://festival.1september.ru/articles/529606/img2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964488" cy="6536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Выполни умножение и деление.</a:t>
            </a:r>
            <a:endParaRPr lang="ru-RU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6000" b="1" dirty="0" smtClean="0"/>
              <a:t>№ 5 стр. 77 . 1-3 (столбик)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98" descr="http://festival.1september.ru/articles/529606/img3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01" descr="http://festival.1september.ru/articles/529606/img3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469"/>
            <a:ext cx="8892480" cy="684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02" descr="http://festival.1september.ru/articles/529606/img3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65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03" descr="http://festival.1september.ru/articles/529606/img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04" descr="http://festival.1september.ru/articles/529606/img3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3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05" descr="http://festival.1september.ru/articles/529606/img3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665"/>
            <a:ext cx="8604448" cy="6830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74" descr="http://festival.1september.ru/articles/529606/img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76" descr="http://festival.1september.ru/articles/529606/img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9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77" descr="http://festival.1september.ru/articles/529606/img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47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78" descr="http://festival.1september.ru/articles/529606/img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892480" cy="672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82" descr="http://festival.1september.ru/articles/529606/img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9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83" descr="http://festival.1september.ru/articles/529606/img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39059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84" descr="http://festival.1september.ru/articles/529606/img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9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45</Words>
  <Application>Microsoft Office PowerPoint</Application>
  <PresentationFormat>Экран (4:3)</PresentationFormat>
  <Paragraphs>10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14 ноября. Классная работа.</vt:lpstr>
      <vt:lpstr> Решите примеры и разгадаете, какое слово зашифровано.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Выполни умножение и деление.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Кабинет 34</cp:lastModifiedBy>
  <cp:revision>8</cp:revision>
  <dcterms:created xsi:type="dcterms:W3CDTF">2012-11-07T18:38:49Z</dcterms:created>
  <dcterms:modified xsi:type="dcterms:W3CDTF">2013-11-14T12:16:22Z</dcterms:modified>
</cp:coreProperties>
</file>