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1" autoAdjust="0"/>
    <p:restoredTop sz="94660"/>
  </p:normalViewPr>
  <p:slideViewPr>
    <p:cSldViewPr snapToGrid="0">
      <p:cViewPr varScale="1">
        <p:scale>
          <a:sx n="87" d="100"/>
          <a:sy n="87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6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42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780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50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3768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22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33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1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6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69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8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513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91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2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E0AB4-0593-4030-A637-31944633668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F75741-6F00-488F-A778-F60E4ECF71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5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5050" y="147935"/>
            <a:ext cx="1018419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Использование игровых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технологий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 уроке английского языка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1026" name="Picture 2" descr="Картинки по запросу игровые технологии на уроках английского язы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9" y="3396332"/>
            <a:ext cx="3023052" cy="2919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 descr="Картинки по запросу игровые технологии на уроках английского язы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72" y="3006066"/>
            <a:ext cx="3614058" cy="2925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30" name="Picture 6" descr="Картинки по запросу игровые технологии на уроках английского язы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231" y="3396331"/>
            <a:ext cx="2928256" cy="2919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9635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32714" y="22514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/>
                <a:latin typeface="PT Serif"/>
              </a:rPr>
              <a:t>Величайшее искусство уметь превращать для детей в игру все, что они должны делать или выучить </a:t>
            </a:r>
          </a:p>
          <a:p>
            <a:endParaRPr lang="ru-RU" dirty="0">
              <a:solidFill>
                <a:srgbClr val="333333"/>
              </a:solidFill>
              <a:latin typeface="PT Serif"/>
            </a:endParaRP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                                                             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/>
                <a:latin typeface="PT Serif"/>
              </a:rPr>
              <a:t>Джон Локк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47057" y="1794025"/>
            <a:ext cx="1059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пространство «внутренней социализации» ребёнка, средство усвоения социальных установок (Л.С. Выготский).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7057" y="3059783"/>
            <a:ext cx="1059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«игровые педагогические технологии» включает группу методов и приемов организации педагогического процесса в форме различных педагогических игр.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47057" y="4666402"/>
            <a:ext cx="11244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обладает такими функциями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: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развития мотивационно-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потребностной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сферы, средство познания, средство развития умственных действий и средство развития произвольного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6" name="Picture 6" descr="Картинки по запросу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718" y="5514256"/>
            <a:ext cx="1205139" cy="120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артинки по запросу png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661" y="-305587"/>
            <a:ext cx="2438400" cy="266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26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2086" y="145427"/>
            <a:ext cx="76962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игровых технологий на уроках необходимо соблюдение следующих условий: 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игры учебно-воспитательным целям урока;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для учащихся данного возраста;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умеренность в использовании игр на уроках.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69230" y="3630429"/>
            <a:ext cx="846908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игрового обучения школьников являются:</a:t>
            </a:r>
          </a:p>
          <a:p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 средствами иностранного языка; 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изучения предмета;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личностного роста каждого участника игры;</a:t>
            </a:r>
            <a:endParaRPr lang="en-US" sz="2400" b="0" i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0" i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совершенствованию умений активно и доброжелательно взаимодействовать друг с другом.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Картинки по запросу png учен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1" y="3031680"/>
            <a:ext cx="3409950" cy="204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png знак восклицан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515" y="243398"/>
            <a:ext cx="1556656" cy="239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883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0855" y="224135"/>
            <a:ext cx="65181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Цели и задачи обучения</a:t>
            </a:r>
            <a:endParaRPr lang="ru-RU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744686" y="1066800"/>
            <a:ext cx="1230085" cy="1099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358748" y="1066800"/>
            <a:ext cx="1382481" cy="1164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236286" y="2490240"/>
            <a:ext cx="41024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Языковые игры</a:t>
            </a:r>
            <a:endParaRPr lang="ru-RU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6526" y="2490240"/>
            <a:ext cx="39372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Речевые</a:t>
            </a:r>
            <a:r>
              <a:rPr lang="ru-RU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игры</a:t>
            </a:r>
            <a:endParaRPr lang="ru-RU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30829" y="4135212"/>
            <a:ext cx="24166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Фонетические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Лексические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Грамматические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Синтаксические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Стилистически</a:t>
            </a:r>
          </a:p>
          <a:p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743200" y="3259681"/>
            <a:ext cx="10886" cy="546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566526" y="4135212"/>
            <a:ext cx="4550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обучение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PT Serif"/>
              </a:rPr>
              <a:t>аудированию</a:t>
            </a:r>
            <a:endParaRPr lang="ru-RU" dirty="0">
              <a:solidFill>
                <a:srgbClr val="333333"/>
              </a:solidFill>
              <a:latin typeface="PT Serif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обучение монологической 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диалогической речи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PT Serif"/>
              </a:rPr>
              <a:t>обучение чтению и обучение письму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9523575" y="3259681"/>
            <a:ext cx="1" cy="546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Картинки по запросу png учени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665" y="770148"/>
            <a:ext cx="1642156" cy="155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829" y="932021"/>
            <a:ext cx="1502228" cy="143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png учени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412" y="3702369"/>
            <a:ext cx="2043691" cy="251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979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60714" y="304800"/>
            <a:ext cx="881742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проведения выделяют игры предметные, подвижные с вербальным компонентом, сюжетные или ситуационные, ролевые, игры-соревнования, интеллектуальные игры (ребусы, кроссворды, чайнворды, шарады, викторины и т. д.), игры-взаимодействия (коммуникативные, интерактивные) </a:t>
            </a:r>
          </a:p>
          <a:p>
            <a:pPr algn="just"/>
            <a:endParaRPr lang="ru-RU" sz="2000" b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организации игры бывают компьютерные и некомпьютерные, письменные и устные, с опорами и без опор, имитационно-моделирующие, креативные и т. д.</a:t>
            </a:r>
          </a:p>
          <a:p>
            <a:pPr algn="just"/>
            <a:endParaRPr lang="ru-RU" sz="2000" b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сложности выполняемых действий все учебные игры подразделяются на «простые» (</a:t>
            </a:r>
            <a:r>
              <a:rPr lang="ru-RU" sz="2000" b="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моноситуационные</a:t>
            </a: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и «сложные» (</a:t>
            </a:r>
            <a:r>
              <a:rPr lang="ru-RU" sz="2000" b="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полиситуационнные</a:t>
            </a: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а по длительности проведения они делятся на продолжительные и непродолжительные</a:t>
            </a:r>
          </a:p>
          <a:p>
            <a:pPr algn="just"/>
            <a:endParaRPr lang="ru-RU" sz="2000" b="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количественному составу участников игры подразделяются на индивидуальные, парные, групповые, командные и коллективные</a:t>
            </a:r>
          </a:p>
        </p:txBody>
      </p:sp>
      <p:pic>
        <p:nvPicPr>
          <p:cNvPr id="2050" name="Picture 2" descr="Картинки по запросу человечек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371" y="304800"/>
            <a:ext cx="2035629" cy="176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png для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917" y="4288971"/>
            <a:ext cx="2620283" cy="256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737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5409" y="146600"/>
            <a:ext cx="90691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формы и методы обучения обеспечивают достижение ряда важнейших образовательных целей: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мотивации и интереса;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и усиление значения полученной ранее информации в другой форме;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критического мышления и анализа, принятия решений, взаимодействия, коммуникации, конкретных умений;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саморазвитие или развитие благодаря другим участникам.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784" y="3470587"/>
            <a:ext cx="3507921" cy="3043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05" y="3470587"/>
            <a:ext cx="3486152" cy="3086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656" y="3644070"/>
            <a:ext cx="3292929" cy="3043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270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343" y="169707"/>
            <a:ext cx="1217022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Сайты </a:t>
            </a:r>
            <a:r>
              <a:rPr lang="en-US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</a:t>
            </a:r>
            <a:r>
              <a:rPr lang="ru-RU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где можно найти игры:</a:t>
            </a:r>
            <a:endParaRPr lang="ru-RU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4284" y="1328447"/>
            <a:ext cx="3337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http://www.teach-this.com/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4284" y="2087078"/>
            <a:ext cx="4427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http://ideas4el.ru/igry-i-uprazhneniya/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34284" y="2845709"/>
            <a:ext cx="2789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http://english-globe.ru/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34284" y="3597210"/>
            <a:ext cx="4921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http://begin-english.ru/article/igry-english/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34284" y="44681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https://learnenglishkids.britishcouncil.org/en/fun-games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34284" y="5688437"/>
            <a:ext cx="4652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https://www.gamestolearnenglish.com/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12540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382</Words>
  <Application>Microsoft Office PowerPoint</Application>
  <PresentationFormat>Широкоэкранный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Century Gothic</vt:lpstr>
      <vt:lpstr>PT Serif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15</cp:revision>
  <dcterms:created xsi:type="dcterms:W3CDTF">2017-01-08T13:18:53Z</dcterms:created>
  <dcterms:modified xsi:type="dcterms:W3CDTF">2017-01-09T18:56:24Z</dcterms:modified>
</cp:coreProperties>
</file>