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60" r:id="rId3"/>
    <p:sldId id="261" r:id="rId4"/>
    <p:sldId id="263" r:id="rId5"/>
    <p:sldId id="302" r:id="rId6"/>
    <p:sldId id="296" r:id="rId7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>
    <p:restoredLeft sz="34600" autoAdjust="0"/>
    <p:restoredTop sz="86356" autoAdjust="0"/>
  </p:normalViewPr>
  <p:slideViewPr>
    <p:cSldViewPr snapToGrid="0" snapToObjects="1">
      <p:cViewPr varScale="1">
        <p:scale>
          <a:sx n="63" d="100"/>
          <a:sy n="63" d="100"/>
        </p:scale>
        <p:origin x="-106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263F8-6E22-A648-AEA0-A3F83FF4385A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C45AF9-9E23-A740-8FA9-56132A819C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5695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D94BE-4D9C-F74B-97F9-5F894C6F58B7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C276-0CB1-294B-B08A-2CF8DE8E11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2456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D94BE-4D9C-F74B-97F9-5F894C6F58B7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C276-0CB1-294B-B08A-2CF8DE8E11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6759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D94BE-4D9C-F74B-97F9-5F894C6F58B7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C276-0CB1-294B-B08A-2CF8DE8E11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7273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D94BE-4D9C-F74B-97F9-5F894C6F58B7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C276-0CB1-294B-B08A-2CF8DE8E11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4264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D94BE-4D9C-F74B-97F9-5F894C6F58B7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C276-0CB1-294B-B08A-2CF8DE8E11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4539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D94BE-4D9C-F74B-97F9-5F894C6F58B7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C276-0CB1-294B-B08A-2CF8DE8E11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8056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D94BE-4D9C-F74B-97F9-5F894C6F58B7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C276-0CB1-294B-B08A-2CF8DE8E11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64655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D94BE-4D9C-F74B-97F9-5F894C6F58B7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C276-0CB1-294B-B08A-2CF8DE8E11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6723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D94BE-4D9C-F74B-97F9-5F894C6F58B7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C276-0CB1-294B-B08A-2CF8DE8E11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388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D94BE-4D9C-F74B-97F9-5F894C6F58B7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C276-0CB1-294B-B08A-2CF8DE8E11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9240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D94BE-4D9C-F74B-97F9-5F894C6F58B7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C276-0CB1-294B-B08A-2CF8DE8E11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00050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D94BE-4D9C-F74B-97F9-5F894C6F58B7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7C276-0CB1-294B-B08A-2CF8DE8E11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031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88900"/>
            <a:ext cx="8890000" cy="6667500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595955"/>
            <a:ext cx="7772400" cy="1716681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00"/>
                </a:solidFill>
              </a:rPr>
              <a:t>Исследовательская работа</a:t>
            </a:r>
            <a:r>
              <a:rPr lang="ru-RU" dirty="0">
                <a:solidFill>
                  <a:srgbClr val="000000"/>
                </a:solidFill>
              </a:rPr>
              <a:t/>
            </a:r>
            <a:br>
              <a:rPr lang="ru-RU" dirty="0">
                <a:solidFill>
                  <a:srgbClr val="000000"/>
                </a:solidFill>
              </a:rPr>
            </a:br>
            <a:r>
              <a:rPr lang="ru-RU" b="1" dirty="0">
                <a:solidFill>
                  <a:srgbClr val="000000"/>
                </a:solidFill>
              </a:rPr>
              <a:t>ВСЁ ПЛЫВУТ КУДА-ТО ОБЛАКА</a:t>
            </a:r>
            <a:r>
              <a:rPr lang="ru-RU" dirty="0">
                <a:solidFill>
                  <a:srgbClr val="000000"/>
                </a:solidFill>
              </a:rPr>
              <a:t/>
            </a:r>
            <a:br>
              <a:rPr lang="ru-RU" dirty="0">
                <a:solidFill>
                  <a:srgbClr val="000000"/>
                </a:solidFill>
              </a:rPr>
            </a:b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18707"/>
            <a:ext cx="7316012" cy="1659485"/>
          </a:xfrm>
        </p:spPr>
        <p:txBody>
          <a:bodyPr>
            <a:noAutofit/>
          </a:bodyPr>
          <a:lstStyle/>
          <a:p>
            <a:pPr algn="r"/>
            <a:r>
              <a:rPr lang="ru-RU" sz="2000" b="1" dirty="0">
                <a:solidFill>
                  <a:schemeClr val="tx1"/>
                </a:solidFill>
              </a:rPr>
              <a:t>Автор: </a:t>
            </a:r>
            <a:r>
              <a:rPr lang="ru-RU" sz="2000" dirty="0" smtClean="0">
                <a:solidFill>
                  <a:schemeClr val="tx1"/>
                </a:solidFill>
              </a:rPr>
              <a:t>Галкины Екатерина и Елизавета   </a:t>
            </a:r>
            <a:endParaRPr lang="ru-RU" sz="2000" dirty="0">
              <a:solidFill>
                <a:schemeClr val="tx1"/>
              </a:solidFill>
            </a:endParaRPr>
          </a:p>
          <a:p>
            <a:pPr algn="r"/>
            <a:r>
              <a:rPr lang="ru-RU" sz="2000" b="1" dirty="0">
                <a:solidFill>
                  <a:schemeClr val="tx1"/>
                </a:solidFill>
              </a:rPr>
              <a:t>   </a:t>
            </a:r>
            <a:r>
              <a:rPr lang="ru-RU" sz="2000" dirty="0" smtClean="0">
                <a:solidFill>
                  <a:schemeClr val="tx1"/>
                </a:solidFill>
              </a:rPr>
              <a:t>учащиеся </a:t>
            </a:r>
            <a:r>
              <a:rPr lang="ru-RU" sz="2000" dirty="0">
                <a:solidFill>
                  <a:schemeClr val="tx1"/>
                </a:solidFill>
              </a:rPr>
              <a:t>2-Б класса</a:t>
            </a:r>
          </a:p>
          <a:p>
            <a:pPr algn="r"/>
            <a:r>
              <a:rPr lang="ru-RU" sz="2000" dirty="0">
                <a:solidFill>
                  <a:schemeClr val="tx1"/>
                </a:solidFill>
              </a:rPr>
              <a:t>                                                                                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Руководитель</a:t>
            </a:r>
            <a:r>
              <a:rPr lang="ru-RU" sz="2000" b="1" dirty="0">
                <a:solidFill>
                  <a:schemeClr val="tx1"/>
                </a:solidFill>
              </a:rPr>
              <a:t>:</a:t>
            </a:r>
            <a:r>
              <a:rPr lang="ru-RU" sz="2000" dirty="0">
                <a:solidFill>
                  <a:schemeClr val="tx1"/>
                </a:solidFill>
              </a:rPr>
              <a:t> Ермоленко О.И.,</a:t>
            </a:r>
          </a:p>
          <a:p>
            <a:pPr algn="r"/>
            <a:r>
              <a:rPr lang="ru-RU" sz="2000" dirty="0">
                <a:solidFill>
                  <a:schemeClr val="tx1"/>
                </a:solidFill>
              </a:rPr>
              <a:t>                                                                    </a:t>
            </a:r>
            <a:r>
              <a:rPr lang="ru-RU" sz="2000" dirty="0" smtClean="0">
                <a:solidFill>
                  <a:schemeClr val="tx1"/>
                </a:solidFill>
              </a:rPr>
              <a:t>учитель начальных классов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0515" y="477595"/>
            <a:ext cx="84008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МУНИЦИПАЛЬНОЕ БЮДЖЕТНОЕ ОБЩЕОБРАЗОВАТЕЛЬНОЕ УЧРЕЖДЕНИЕ</a:t>
            </a:r>
            <a:br>
              <a:rPr lang="ru-RU" dirty="0"/>
            </a:br>
            <a:r>
              <a:rPr lang="ru-RU" dirty="0"/>
              <a:t>СРЕДНЯЯ ОБЩЕОБЩЕОБРАЗОВАТЕЛЬНАЯ ШКОЛА №2 </a:t>
            </a:r>
            <a:br>
              <a:rPr lang="ru-RU" dirty="0"/>
            </a:br>
            <a:r>
              <a:rPr lang="ru-RU" dirty="0"/>
              <a:t>Г. ИВАНТЕЕВКА</a:t>
            </a:r>
          </a:p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32483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4168"/>
    </mc:Choice>
    <mc:Fallback>
      <p:transition spd="slow" advTm="14168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2836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FF"/>
                </a:solidFill>
              </a:rPr>
              <a:t>Цель работы </a:t>
            </a:r>
            <a:r>
              <a:rPr lang="en-US" b="1" dirty="0">
                <a:solidFill>
                  <a:srgbClr val="0000FF"/>
                </a:solidFill>
              </a:rPr>
              <a:t>: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ru-RU" dirty="0"/>
              <a:t>Выяснить что такое облака, при каких условиях они образуются и какие бывают.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Содержимое 4"/>
          <p:cNvPicPr>
            <a:picLocks noGrp="1" noChangeAspect="1"/>
          </p:cNvPicPr>
          <p:nvPr>
            <p:ph idx="1"/>
          </p:nvPr>
        </p:nvPicPr>
        <p:blipFill>
          <a:blip r:embed="rId2"/>
          <a:srcRect t="1115" b="1115"/>
          <a:stretch>
            <a:fillRect/>
          </a:stretch>
        </p:blipFill>
        <p:spPr>
          <a:xfrm>
            <a:off x="1367366" y="2498782"/>
            <a:ext cx="6595697" cy="3627379"/>
          </a:xfrm>
        </p:spPr>
      </p:pic>
    </p:spTree>
    <p:extLst>
      <p:ext uri="{BB962C8B-B14F-4D97-AF65-F5344CB8AC3E}">
        <p14:creationId xmlns="" xmlns:p14="http://schemas.microsoft.com/office/powerpoint/2010/main" val="7531832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300"/>
    </mc:Choice>
    <mc:Fallback>
      <p:transition spd="slow" advTm="63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8937" y="479335"/>
            <a:ext cx="3237555" cy="284237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39847"/>
            <a:ext cx="8229600" cy="505234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ru-RU" dirty="0" smtClean="0"/>
              <a:t>Выяснить </a:t>
            </a:r>
            <a:r>
              <a:rPr lang="en-US" dirty="0" smtClean="0"/>
              <a:t>:</a:t>
            </a:r>
            <a:endParaRPr lang="ru-RU" dirty="0"/>
          </a:p>
          <a:p>
            <a:r>
              <a:rPr lang="ru-RU" dirty="0" smtClean="0"/>
              <a:t>Из </a:t>
            </a:r>
            <a:r>
              <a:rPr lang="ru-RU" dirty="0"/>
              <a:t>чего состоит облако. </a:t>
            </a:r>
          </a:p>
          <a:p>
            <a:pPr lvl="0"/>
            <a:r>
              <a:rPr lang="en-US" dirty="0" err="1"/>
              <a:t>Какие</a:t>
            </a:r>
            <a:r>
              <a:rPr lang="en-US" dirty="0"/>
              <a:t> </a:t>
            </a:r>
            <a:r>
              <a:rPr lang="en-US" dirty="0" err="1"/>
              <a:t>бывают</a:t>
            </a:r>
            <a:r>
              <a:rPr lang="en-US" dirty="0"/>
              <a:t> </a:t>
            </a:r>
            <a:r>
              <a:rPr lang="en-US" dirty="0" err="1"/>
              <a:t>облака</a:t>
            </a:r>
            <a:r>
              <a:rPr lang="en-US" dirty="0"/>
              <a:t>.</a:t>
            </a:r>
            <a:endParaRPr lang="ru-RU" dirty="0"/>
          </a:p>
          <a:p>
            <a:pPr lvl="0"/>
            <a:r>
              <a:rPr lang="ru-RU" dirty="0"/>
              <a:t>Чем отличается облако от тучи. </a:t>
            </a:r>
          </a:p>
          <a:p>
            <a:pPr lvl="0"/>
            <a:r>
              <a:rPr lang="ru-RU" dirty="0"/>
              <a:t>Что такое туман. </a:t>
            </a:r>
          </a:p>
          <a:p>
            <a:pPr lvl="0"/>
            <a:r>
              <a:rPr lang="ru-RU" dirty="0"/>
              <a:t>Как разгоняют облака.</a:t>
            </a:r>
          </a:p>
          <a:p>
            <a:pPr lvl="0"/>
            <a:r>
              <a:rPr lang="ru-RU" dirty="0"/>
              <a:t>Получить опытным путем облако.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58199" y="330464"/>
            <a:ext cx="43679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</a:rPr>
              <a:t>Задачи исследовательской работы</a:t>
            </a:r>
            <a:endParaRPr lang="ru-RU" sz="3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855450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69924"/>
            <a:ext cx="4038600" cy="54562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00FF"/>
                </a:solidFill>
              </a:rPr>
              <a:t>Методы достижения цели </a:t>
            </a:r>
            <a:r>
              <a:rPr lang="en-US" b="1" dirty="0">
                <a:solidFill>
                  <a:srgbClr val="0000FF"/>
                </a:solidFill>
              </a:rPr>
              <a:t>: </a:t>
            </a:r>
            <a:endParaRPr lang="ru-RU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ru-RU" dirty="0"/>
              <a:t>1. Изучение и анализ литературы</a:t>
            </a:r>
          </a:p>
          <a:p>
            <a:pPr marL="0" indent="0">
              <a:buNone/>
            </a:pPr>
            <a:r>
              <a:rPr lang="ru-RU" dirty="0"/>
              <a:t>2. Наблюдение за погодой, фотографирование</a:t>
            </a:r>
          </a:p>
          <a:p>
            <a:pPr marL="0" indent="0">
              <a:buNone/>
            </a:pPr>
            <a:r>
              <a:rPr lang="ru-RU" dirty="0"/>
              <a:t>3. Анализ полученных данных</a:t>
            </a:r>
          </a:p>
          <a:p>
            <a:pPr marL="0" indent="0">
              <a:buNone/>
            </a:pPr>
            <a:r>
              <a:rPr lang="ru-RU" dirty="0"/>
              <a:t>4. Эксперимент по созданию облака</a:t>
            </a:r>
          </a:p>
          <a:p>
            <a:endParaRPr lang="ru-RU" dirty="0"/>
          </a:p>
        </p:txBody>
      </p:sp>
      <p:pic>
        <p:nvPicPr>
          <p:cNvPr id="7" name="Содержимое 6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20256" r="20256"/>
          <a:stretch>
            <a:fillRect/>
          </a:stretch>
        </p:blipFill>
        <p:spPr>
          <a:xfrm>
            <a:off x="4648200" y="1272490"/>
            <a:ext cx="4038600" cy="4525963"/>
          </a:xfrm>
        </p:spPr>
      </p:pic>
    </p:spTree>
    <p:extLst>
      <p:ext uri="{BB962C8B-B14F-4D97-AF65-F5344CB8AC3E}">
        <p14:creationId xmlns="" xmlns:p14="http://schemas.microsoft.com/office/powerpoint/2010/main" val="36946207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2111"/>
    </mc:Choice>
    <mc:Fallback>
      <p:transition spd="slow" advTm="1211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</a:rPr>
              <a:t>Как образуется облако</a:t>
            </a:r>
            <a:endParaRPr lang="ru-RU" sz="3200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17638"/>
            <a:ext cx="8229600" cy="803002"/>
          </a:xfrm>
          <a:solidFill>
            <a:srgbClr val="DCE6F2"/>
          </a:solidFill>
        </p:spPr>
        <p:txBody>
          <a:bodyPr>
            <a:noAutofit/>
          </a:bodyPr>
          <a:lstStyle/>
          <a:p>
            <a:pPr marL="0" lvl="0" indent="0" algn="ctr">
              <a:buNone/>
            </a:pPr>
            <a:r>
              <a:rPr lang="ru-RU" sz="2400" dirty="0"/>
              <a:t>Солнце нагревает поверхность водоёма или суши.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672620"/>
            <a:ext cx="8229600" cy="789348"/>
          </a:xfrm>
          <a:solidFill>
            <a:srgbClr val="DCE6F2"/>
          </a:solidFill>
        </p:spPr>
        <p:txBody>
          <a:bodyPr>
            <a:noAutofit/>
          </a:bodyPr>
          <a:lstStyle/>
          <a:p>
            <a:pPr marL="0" lvl="0" indent="0" algn="ctr">
              <a:buNone/>
            </a:pPr>
            <a:r>
              <a:rPr lang="ru-RU" sz="2400" dirty="0" smtClean="0"/>
              <a:t>Вода превращается в пар и поднимается высоко в воздух.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3871387"/>
            <a:ext cx="8229600" cy="461665"/>
          </a:xfrm>
          <a:prstGeom prst="rect">
            <a:avLst/>
          </a:prstGeom>
          <a:solidFill>
            <a:srgbClr val="DCE6F2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ru-RU" sz="2400" dirty="0"/>
              <a:t>Теплый воздух охлаждается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4763476"/>
            <a:ext cx="8229600" cy="738664"/>
          </a:xfrm>
          <a:prstGeom prst="rect">
            <a:avLst/>
          </a:prstGeom>
          <a:solidFill>
            <a:srgbClr val="DCE6F2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ru-RU" sz="2400" dirty="0"/>
              <a:t>Водяной пар превращается в капельки воды и частички льда.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42689" y="4394144"/>
            <a:ext cx="390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Wingdings"/>
                <a:ea typeface="Wingdings"/>
                <a:cs typeface="Wingdings"/>
              </a:rPr>
              <a:t>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242689" y="3470914"/>
            <a:ext cx="390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241961" y="2275375"/>
            <a:ext cx="390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6267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0782" y="379021"/>
            <a:ext cx="8485574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</a:rPr>
              <a:t>М</a:t>
            </a:r>
            <a:r>
              <a:rPr lang="ru-RU" sz="3200" b="1" dirty="0" smtClean="0">
                <a:solidFill>
                  <a:srgbClr val="0000FF"/>
                </a:solidFill>
              </a:rPr>
              <a:t>ы пришли </a:t>
            </a:r>
            <a:r>
              <a:rPr lang="ru-RU" sz="3200" b="1" dirty="0">
                <a:solidFill>
                  <a:srgbClr val="0000FF"/>
                </a:solidFill>
              </a:rPr>
              <a:t>к следующим выводам:</a:t>
            </a:r>
          </a:p>
          <a:p>
            <a:pPr algn="ctr"/>
            <a:endParaRPr lang="ru-RU" sz="320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0427" y="1379715"/>
            <a:ext cx="2222411" cy="646331"/>
          </a:xfrm>
          <a:prstGeom prst="rect">
            <a:avLst/>
          </a:prstGeom>
          <a:solidFill>
            <a:srgbClr val="DCE6F2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ru-RU" dirty="0"/>
              <a:t>Облако состоит из водяного пара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882005" y="1379715"/>
            <a:ext cx="2078101" cy="923330"/>
          </a:xfrm>
          <a:prstGeom prst="rect">
            <a:avLst/>
          </a:prstGeom>
          <a:solidFill>
            <a:srgbClr val="DCE6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Облака формируются на разной высоте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4843" y="1405149"/>
            <a:ext cx="1731749" cy="646331"/>
          </a:xfrm>
          <a:prstGeom prst="rect">
            <a:avLst/>
          </a:prstGeom>
          <a:solidFill>
            <a:srgbClr val="DCE6F2"/>
          </a:solidFill>
        </p:spPr>
        <p:txBody>
          <a:bodyPr wrap="square" rtlCol="0">
            <a:spAutoFit/>
          </a:bodyPr>
          <a:lstStyle/>
          <a:p>
            <a:pPr lvl="0"/>
            <a:r>
              <a:rPr lang="ru-RU" dirty="0"/>
              <a:t>Облака бывают разной формы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92701" y="2863002"/>
            <a:ext cx="2280137" cy="923330"/>
          </a:xfrm>
          <a:prstGeom prst="rect">
            <a:avLst/>
          </a:prstGeom>
          <a:solidFill>
            <a:srgbClr val="DCE6F2"/>
          </a:solidFill>
        </p:spPr>
        <p:txBody>
          <a:bodyPr wrap="square" rtlCol="0" anchor="ctr">
            <a:spAutoFit/>
          </a:bodyPr>
          <a:lstStyle/>
          <a:p>
            <a:pPr lvl="0" algn="ctr"/>
            <a:r>
              <a:rPr lang="ru-RU" dirty="0"/>
              <a:t>По облакам можно предсказывать погоду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882005" y="2853097"/>
            <a:ext cx="2193550" cy="923330"/>
          </a:xfrm>
          <a:prstGeom prst="rect">
            <a:avLst/>
          </a:prstGeom>
          <a:solidFill>
            <a:srgbClr val="DCE6F2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ru-RU" dirty="0"/>
              <a:t>Туча отличается от облака количеством воды в </a:t>
            </a:r>
            <a:r>
              <a:rPr lang="ru-RU" dirty="0" smtClean="0"/>
              <a:t>ней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854843" y="2576098"/>
            <a:ext cx="1731750" cy="1200329"/>
          </a:xfrm>
          <a:prstGeom prst="rect">
            <a:avLst/>
          </a:prstGeom>
          <a:solidFill>
            <a:srgbClr val="DCE6F2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ru-RU" dirty="0"/>
              <a:t>Туман – это облако у поверхности земли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913873" y="4154600"/>
            <a:ext cx="7523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</a:rPr>
              <a:t>Облака имеют большое значение для жизни планеты</a:t>
            </a:r>
            <a:r>
              <a:rPr lang="ru-RU" sz="2400" b="1" dirty="0" smtClean="0">
                <a:solidFill>
                  <a:srgbClr val="0000FF"/>
                </a:solidFill>
              </a:rPr>
              <a:t>.</a:t>
            </a:r>
            <a:endParaRPr lang="ru-RU" sz="2400" b="1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2701" y="5137396"/>
            <a:ext cx="2251274" cy="923330"/>
          </a:xfrm>
          <a:prstGeom prst="rect">
            <a:avLst/>
          </a:prstGeom>
          <a:solidFill>
            <a:srgbClr val="DCE6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Они являются основным источником влаги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218168" y="5137396"/>
            <a:ext cx="2886249" cy="923330"/>
          </a:xfrm>
          <a:prstGeom prst="rect">
            <a:avLst/>
          </a:prstGeom>
          <a:solidFill>
            <a:srgbClr val="DCE6F2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ru-RU" dirty="0"/>
              <a:t>Зимой защищают поверхность земли от </a:t>
            </a:r>
            <a:r>
              <a:rPr lang="ru-RU" dirty="0" smtClean="0"/>
              <a:t>переохлаждения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450768" y="5137396"/>
            <a:ext cx="2135825" cy="923330"/>
          </a:xfrm>
          <a:prstGeom prst="rect">
            <a:avLst/>
          </a:prstGeom>
          <a:solidFill>
            <a:srgbClr val="DCE6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Летом защищают </a:t>
            </a:r>
            <a:r>
              <a:rPr lang="ru-RU" dirty="0" smtClean="0"/>
              <a:t>землю от </a:t>
            </a:r>
            <a:r>
              <a:rPr lang="ru-RU" dirty="0"/>
              <a:t>палящих лучей Солнца </a:t>
            </a:r>
          </a:p>
        </p:txBody>
      </p:sp>
    </p:spTree>
    <p:extLst>
      <p:ext uri="{BB962C8B-B14F-4D97-AF65-F5344CB8AC3E}">
        <p14:creationId xmlns="" xmlns:p14="http://schemas.microsoft.com/office/powerpoint/2010/main" val="19453442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1726"/>
    </mc:Choice>
    <mc:Fallback>
      <p:transition spd="slow" advTm="61726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756</TotalTime>
  <Words>208</Words>
  <Application>Microsoft Macintosh PowerPoint</Application>
  <PresentationFormat>Экран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Исследовательская работа ВСЁ ПЛЫВУТ КУДА-ТО ОБЛАКА </vt:lpstr>
      <vt:lpstr>Цель работы : Выяснить что такое облака, при каких условиях они образуются и какие бывают. </vt:lpstr>
      <vt:lpstr>Слайд 3</vt:lpstr>
      <vt:lpstr>Слайд 4</vt:lpstr>
      <vt:lpstr>Как образуется облако</vt:lpstr>
      <vt:lpstr>Слайд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ВСЁ ПЛЫВУТ КУДА-ТО ОБЛАКА </dc:title>
  <dc:creator>Алла</dc:creator>
  <cp:lastModifiedBy>user</cp:lastModifiedBy>
  <cp:revision>66</cp:revision>
  <dcterms:created xsi:type="dcterms:W3CDTF">2016-03-28T07:28:56Z</dcterms:created>
  <dcterms:modified xsi:type="dcterms:W3CDTF">2017-02-20T15:56:06Z</dcterms:modified>
</cp:coreProperties>
</file>