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8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4CD7CE-78C5-411F-A061-F343CC3A69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6266FC1-B944-44CF-A294-6822F24E05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kern="1800" dirty="0">
                <a:latin typeface="Times New Roman"/>
                <a:ea typeface="Times New Roman"/>
              </a:rPr>
              <a:t>Проект «Декоративно-прикладное </a:t>
            </a:r>
            <a:r>
              <a:rPr lang="ru-RU" sz="3200" kern="1800" dirty="0" smtClean="0">
                <a:latin typeface="Times New Roman"/>
                <a:ea typeface="Times New Roman"/>
              </a:rPr>
              <a:t>искусство </a:t>
            </a:r>
            <a:r>
              <a:rPr lang="ru-RU" sz="3200" kern="1800" dirty="0">
                <a:latin typeface="Times New Roman"/>
                <a:ea typeface="Times New Roman"/>
              </a:rPr>
              <a:t>мордвы»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Автор: Канаева Елена Сергеевна, воспитатель МАДОУ «Детский сад № 36»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79" y="116632"/>
            <a:ext cx="4680520" cy="322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4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352928" cy="5688632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Украшения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мордовских модниц. Беседа, рассматривание образцов. (декабрь)</a:t>
            </a: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Мордовские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Кутюрье. Беседа, рассматривание образцов. (январь)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Глиняная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игрушка - свистулька. Лепка (февраль)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мордовских матрешек. (в течении года)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Беседа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«Мастера – резчики». (март)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Беседа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«Мордовская вышивка»  (апрель)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E8637"/>
              </a:buClr>
            </a:pPr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Украшение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платочка. Декоративное рисование. (май)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Уголок национальной культуры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24630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Знакомство с мордовским костюмом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56731"/>
            <a:ext cx="4253451" cy="4873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24944"/>
            <a:ext cx="4428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1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Рисование «Украшение платочка»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8497"/>
            <a:ext cx="7467600" cy="4557030"/>
          </a:xfrm>
        </p:spPr>
      </p:pic>
    </p:spTree>
    <p:extLst>
      <p:ext uri="{BB962C8B-B14F-4D97-AF65-F5344CB8AC3E}">
        <p14:creationId xmlns:p14="http://schemas.microsoft.com/office/powerpoint/2010/main" val="40138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Аппликация «Украшение чашечки»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183365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Дидактическая игра «Достопримечательности Мордовии»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39631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62626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467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Посещение кукольных спектаклей Городского детского центра театра и кино «Крошка»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3217436" cy="41442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276872"/>
            <a:ext cx="487165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467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Рисование «Украшаем полотенце» с использованием нетрадиционных способов рисования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29118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Аппликация «Украшение полотенца мордовским орнаментом»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39631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39097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Информационный стенд «Мордовия любимая моя!»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39631"/>
            <a:ext cx="7467600" cy="4194762"/>
          </a:xfrm>
        </p:spPr>
      </p:pic>
    </p:spTree>
    <p:extLst>
      <p:ext uri="{BB962C8B-B14F-4D97-AF65-F5344CB8AC3E}">
        <p14:creationId xmlns:p14="http://schemas.microsoft.com/office/powerpoint/2010/main" val="31179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</a:rPr>
              <a:t>Идея проекта: 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7920880" cy="4896544"/>
          </a:xfrm>
        </p:spPr>
        <p:txBody>
          <a:bodyPr/>
          <a:lstStyle/>
          <a:p>
            <a:pPr marL="0" indent="714375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Формирование  осознанного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представления о мордовском национальном орнаменте через различные вид</a:t>
            </a: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ы совместной и самостоятельной деятельности детей и взрослых.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2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Список  литературы:</a:t>
            </a:r>
            <a:r>
              <a:rPr lang="ru-RU" sz="32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  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     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12968" cy="5832648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В.А. Сухомлинский «Проблемы воспитания всесторонне развитой личности» (М., 1999 г</a:t>
            </a:r>
            <a:r>
              <a:rPr lang="ru-RU" sz="1500" dirty="0" smtClean="0">
                <a:latin typeface="Times New Roman" pitchFamily="18" charset="0"/>
                <a:ea typeface="Calibri"/>
                <a:cs typeface="Times New Roman" pitchFamily="18" charset="0"/>
              </a:rPr>
              <a:t>.)</a:t>
            </a:r>
          </a:p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В.И. </a:t>
            </a:r>
            <a:r>
              <a:rPr lang="ru-RU" sz="1500" dirty="0" err="1">
                <a:latin typeface="Times New Roman" pitchFamily="18" charset="0"/>
                <a:ea typeface="Calibri"/>
                <a:cs typeface="Times New Roman" pitchFamily="18" charset="0"/>
              </a:rPr>
              <a:t>Белицер</a:t>
            </a: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 «Народная одежда мордвы» (Наука, 1973 г.) </a:t>
            </a:r>
            <a:endParaRPr lang="ru-RU" sz="1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А.С. Лузгин « Осмысление традиций орнаментальных мотивов мордвы: учебное пособие»  (Мордовское книжное из-во, 2005 г.) </a:t>
            </a:r>
            <a:endParaRPr lang="ru-RU" sz="1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Н.А. </a:t>
            </a:r>
            <a:r>
              <a:rPr lang="ru-RU" sz="1500" dirty="0" err="1">
                <a:latin typeface="Times New Roman" pitchFamily="18" charset="0"/>
                <a:ea typeface="Calibri"/>
                <a:cs typeface="Times New Roman" pitchFamily="18" charset="0"/>
              </a:rPr>
              <a:t>Косинец</a:t>
            </a: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, Н.И. </a:t>
            </a:r>
            <a:r>
              <a:rPr lang="ru-RU" sz="1500" dirty="0" err="1">
                <a:latin typeface="Times New Roman" pitchFamily="18" charset="0"/>
                <a:ea typeface="Calibri"/>
                <a:cs typeface="Times New Roman" pitchFamily="18" charset="0"/>
              </a:rPr>
              <a:t>Шибаков</a:t>
            </a: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 «Изобразительное искусство Мордовии» (Мордовское книжное из-во, 1984 г.)</a:t>
            </a:r>
            <a:r>
              <a:rPr lang="ru-RU" sz="1500" b="1" i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500" b="1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Ю.Ф. Юшкин «Мордовия. Народное искусство» (Мордовское книжное из-во, 1985 </a:t>
            </a:r>
            <a:r>
              <a:rPr lang="ru-RU" sz="1500" dirty="0" smtClean="0">
                <a:latin typeface="Times New Roman" pitchFamily="18" charset="0"/>
                <a:ea typeface="Calibri"/>
                <a:cs typeface="Times New Roman" pitchFamily="18" charset="0"/>
              </a:rPr>
              <a:t>г</a:t>
            </a:r>
          </a:p>
          <a:p>
            <a:pPr marL="365125" indent="-365125">
              <a:lnSpc>
                <a:spcPct val="115000"/>
              </a:lnSpc>
              <a:spcAft>
                <a:spcPts val="1000"/>
              </a:spcAft>
            </a:pP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З.А. Богатеев «Аппликации по мотивам народного орнамента в детском саду» (Просвещение, 1999 г</a:t>
            </a:r>
            <a:r>
              <a:rPr lang="ru-RU" sz="1500" dirty="0" smtClean="0">
                <a:latin typeface="Times New Roman" pitchFamily="18" charset="0"/>
                <a:ea typeface="Calibri"/>
                <a:cs typeface="Times New Roman" pitchFamily="18" charset="0"/>
              </a:rPr>
              <a:t>.)</a:t>
            </a:r>
          </a:p>
          <a:p>
            <a:pPr marL="365125" indent="-365125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Н.Е.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Веракса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А.Н.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Веракса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«Проектная деятельность </a:t>
            </a:r>
            <a:endParaRPr lang="ru-RU" sz="15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65125" indent="-365125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дошкольников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», пособие для педагогов дошкольного учреждения (</a:t>
            </a: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М.: </a:t>
            </a:r>
          </a:p>
          <a:p>
            <a:pPr marL="365125" indent="-365125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5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Мозаика </a:t>
            </a:r>
            <a:r>
              <a:rPr lang="ru-RU" sz="1500" dirty="0">
                <a:latin typeface="Times New Roman" pitchFamily="18" charset="0"/>
                <a:ea typeface="Calibri"/>
                <a:cs typeface="Times New Roman" pitchFamily="18" charset="0"/>
              </a:rPr>
              <a:t>- Синтез, 2010 г.)     </a:t>
            </a:r>
            <a:endParaRPr lang="ru-RU" sz="1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Бурляева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О.В « Региональный образовательный модуль дошкольного образования « Мы в Мордовии живем»-Саранск .Мордовское книжное издательство 2015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Хрестоматия к региональному модулю, Саранск 2013 </a:t>
            </a:r>
            <a:endParaRPr lang="ru-RU" sz="1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4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147248" cy="578125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Тип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проекта: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r>
              <a:rPr lang="ru-RU" sz="32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творческо-исследовательский</a:t>
            </a:r>
            <a:r>
              <a:rPr lang="ru-RU" sz="3200" b="1" i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 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Вид проекта: </a:t>
            </a:r>
            <a:r>
              <a:rPr lang="ru-RU" sz="3200" b="1" i="1" dirty="0">
                <a:latin typeface="Times New Roman" pitchFamily="18" charset="0"/>
                <a:ea typeface="Calibri"/>
                <a:cs typeface="Times New Roman" pitchFamily="18" charset="0"/>
              </a:rPr>
              <a:t>групповой. </a:t>
            </a:r>
            <a:endParaRPr lang="ru-RU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Продолжительность: </a:t>
            </a:r>
            <a:r>
              <a:rPr lang="ru-RU" sz="32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долгосрочный</a:t>
            </a:r>
            <a:endParaRPr lang="ru-RU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Участники проекта: </a:t>
            </a: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среднего </a:t>
            </a: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дошкольного возраста, воспитатель, родители детей.</a:t>
            </a:r>
            <a:endParaRPr lang="ru-RU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4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74320" lvl="0" indent="-274320" algn="ctr">
              <a:lnSpc>
                <a:spcPct val="150000"/>
              </a:lnSpc>
              <a:spcBef>
                <a:spcPts val="600"/>
              </a:spcBef>
            </a:pPr>
            <a:r>
              <a:rPr lang="ru-RU" sz="1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1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</a:br>
            <a:r>
              <a:rPr lang="ru-RU" sz="67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Times New Roman"/>
                <a:cs typeface="Times New Roman"/>
              </a:rPr>
              <a:t>Гипотеза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147248" cy="4989168"/>
          </a:xfrm>
        </p:spPr>
        <p:txBody>
          <a:bodyPr>
            <a:normAutofit lnSpcReduction="10000"/>
          </a:bodyPr>
          <a:lstStyle/>
          <a:p>
            <a:pPr marL="0" indent="631825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Если систематизировать работу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по ознакомлению с произведениями декоративно-прикладного искусства мордвы через игры, через занятия,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развлечения, то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дети приобретут достаточные знания о ценностях мордвы и легко будут узнавать среди других мордовский костюм, деревянные игрушки. Легко составлять мордовские орнаменты и другое.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4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Актуальность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280920" cy="5061176"/>
          </a:xfrm>
        </p:spPr>
        <p:txBody>
          <a:bodyPr>
            <a:normAutofit/>
          </a:bodyPr>
          <a:lstStyle/>
          <a:p>
            <a:pPr marL="0" indent="449263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Мордовское декоративно-прикладное искусство является одним из важнейших источников формирования духовной сферы и взрослых, и детей. Мы живём в Мордовии. Дети должна знать ценности своего народа. Самый благодатный путь – возрождение забытых национальных ценностей. Детство – то время, когда возможно подлинное, искреннее погружение в истоки национальной культуры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Формирование творческой личности — одна из важных задач педагогической теории и практики на современном этапе.  Сегодня наше общество нуждается в нестандартных, разносторонне развитых личностях.  Нужны не только знающие, но и способные к творческой деятельности люди.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790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</a:rPr>
              <a:t>Цель: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003232" cy="5061176"/>
          </a:xfrm>
        </p:spPr>
        <p:txBody>
          <a:bodyPr>
            <a:normAutofit/>
          </a:bodyPr>
          <a:lstStyle/>
          <a:p>
            <a:pPr marL="273050" indent="541338" algn="just">
              <a:lnSpc>
                <a:spcPct val="110000"/>
              </a:lnSpc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развивать творческое  мышление и творческие способности  детей  через изучение, и составление  орнамента на основе основных элементов мордовского национального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узора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;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marL="273050" indent="541338" algn="just">
              <a:lnSpc>
                <a:spcPct val="110000"/>
              </a:lnSpc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развить у детей интерес к произведениям декоративно-прикладного искусства мордвы;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273050" indent="541338" algn="just">
              <a:lnSpc>
                <a:spcPct val="110000"/>
              </a:lnSpc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научить отличать характерные особенности искусства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мордвы.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834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</a:rPr>
              <a:t>Задачи: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36784"/>
            <a:ext cx="8640960" cy="5421216"/>
          </a:xfrm>
        </p:spPr>
        <p:txBody>
          <a:bodyPr>
            <a:normAutofit fontScale="92500"/>
          </a:bodyPr>
          <a:lstStyle/>
          <a:p>
            <a:pPr marL="273050" indent="441325" algn="just"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Познакомить детей с декоративно-прикладным искусством мордвы и историей его возникновения;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273050" indent="441325" algn="just"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Развивать навыки исследовательской деятельности в процессе анализа  и синтеза структуры мордовского орнамента: выделение основных элементов;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marL="273050" indent="441325" algn="just">
              <a:spcBef>
                <a:spcPts val="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Формировать композиционные умения; учить создавать  индивидуальный орнамент, не нарушающий колорит и закономерность построения мордовского национального узора; развивать умение ориентироваться на площади рабочей поверхности, выделяя центр, стороны или углы.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09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219256" cy="6285312"/>
          </a:xfrm>
        </p:spPr>
        <p:txBody>
          <a:bodyPr/>
          <a:lstStyle/>
          <a:p>
            <a:pPr marL="273050" indent="441325" algn="just">
              <a:spcBef>
                <a:spcPts val="0"/>
              </a:spcBef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Развивать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интерес к изобразительной деятельности, стремление к самовыражению  через создание  индивидуальных декоративных композиций по мотивам мордовского народного орнамента. </a:t>
            </a: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73050" indent="441325" algn="just">
              <a:spcBef>
                <a:spcPts val="0"/>
              </a:spcBef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Развивать у детей художественный вкус, способствовать усвоению эталонов красоты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273050" indent="441325" algn="just">
              <a:spcBef>
                <a:spcPts val="0"/>
              </a:spcBef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Обогатить  знания детей о традициях и обычаях мордовского народа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273050" indent="441325" algn="just"/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Воспитывать толерантное отношение  к мордовскому народу и его традициям через эстетическое восприятие мордовского узора. </a:t>
            </a: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1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63408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74320" lvl="0" indent="-274320" algn="ctr">
              <a:lnSpc>
                <a:spcPct val="150000"/>
              </a:lnSpc>
              <a:spcBef>
                <a:spcPts val="600"/>
              </a:spcBef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Times New Roman"/>
                <a:cs typeface="Times New Roman"/>
              </a:rPr>
              <a:t>ПЕРСПЕКТИВНЫЙ ПЛАН</a:t>
            </a:r>
            <a:endParaRPr lang="ru-RU" sz="1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820472" cy="590465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Беседа « Народное творчество мордвы»   (сентябрь)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Дидактическая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игра «</a:t>
            </a:r>
            <a:r>
              <a:rPr lang="ru-RU" sz="3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Татюня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и </a:t>
            </a:r>
            <a:r>
              <a:rPr lang="ru-RU" sz="3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Алдуня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»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 (В течении года)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Беседа «Что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делает мордву похожих на царей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?»  (октябрь)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книги «Мордовский национальный костюм»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 (в течении года)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Дидактическая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игра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Достопримечательности Мордовии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»  (ноябрь)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НОД  «В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гости к бабушке»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(октябрь)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Аппликация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«Украшение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чашки» (ноябрь)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6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</TotalTime>
  <Words>732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Проект «Декоративно-прикладное искусство мордвы»</vt:lpstr>
      <vt:lpstr>Идея проекта: </vt:lpstr>
      <vt:lpstr>Презентация PowerPoint</vt:lpstr>
      <vt:lpstr> Гипотеза</vt:lpstr>
      <vt:lpstr>Актуальность</vt:lpstr>
      <vt:lpstr>Цель:</vt:lpstr>
      <vt:lpstr>Задачи:</vt:lpstr>
      <vt:lpstr>Презентация PowerPoint</vt:lpstr>
      <vt:lpstr>ПЕРСПЕКТИВНЫЙ ПЛАН</vt:lpstr>
      <vt:lpstr>Презентация PowerPoint</vt:lpstr>
      <vt:lpstr>Уголок национальной культуры</vt:lpstr>
      <vt:lpstr>Знакомство с мордовским костюмом</vt:lpstr>
      <vt:lpstr>Рисование «Украшение платочка»</vt:lpstr>
      <vt:lpstr>Аппликация «Украшение чашечки»</vt:lpstr>
      <vt:lpstr>Дидактическая игра «Достопримечательности Мордовии»</vt:lpstr>
      <vt:lpstr>Посещение кукольных спектаклей Городского детского центра театра и кино «Крошка»</vt:lpstr>
      <vt:lpstr>Рисование «Украшаем полотенце» с использованием нетрадиционных способов рисования</vt:lpstr>
      <vt:lpstr>Аппликация «Украшение полотенца мордовским орнаментом»</vt:lpstr>
      <vt:lpstr>Информационный стенд «Мордовия любимая моя!»</vt:lpstr>
      <vt:lpstr>Список  литературы: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«Декоративно-прикладное искусство мордвы»</dc:title>
  <dc:creator>Лилия</dc:creator>
  <cp:lastModifiedBy>Лилия</cp:lastModifiedBy>
  <cp:revision>11</cp:revision>
  <dcterms:created xsi:type="dcterms:W3CDTF">2017-02-19T20:45:14Z</dcterms:created>
  <dcterms:modified xsi:type="dcterms:W3CDTF">2017-02-20T06:03:53Z</dcterms:modified>
</cp:coreProperties>
</file>