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8BB4D8B-E37A-4328-9102-8380721ACB8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11514AE-011F-4A45-BEE2-E5B5FA25CA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BB4D8B-E37A-4328-9102-8380721ACB8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514AE-011F-4A45-BEE2-E5B5FA25CA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BB4D8B-E37A-4328-9102-8380721ACB8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514AE-011F-4A45-BEE2-E5B5FA25CA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BB4D8B-E37A-4328-9102-8380721ACB8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514AE-011F-4A45-BEE2-E5B5FA25CA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BB4D8B-E37A-4328-9102-8380721ACB8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514AE-011F-4A45-BEE2-E5B5FA25CA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BB4D8B-E37A-4328-9102-8380721ACB8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514AE-011F-4A45-BEE2-E5B5FA25CA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BB4D8B-E37A-4328-9102-8380721ACB8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514AE-011F-4A45-BEE2-E5B5FA25CA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BB4D8B-E37A-4328-9102-8380721ACB8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514AE-011F-4A45-BEE2-E5B5FA25CA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BB4D8B-E37A-4328-9102-8380721ACB8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514AE-011F-4A45-BEE2-E5B5FA25CA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8BB4D8B-E37A-4328-9102-8380721ACB8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1514AE-011F-4A45-BEE2-E5B5FA25CA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8BB4D8B-E37A-4328-9102-8380721ACB8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11514AE-011F-4A45-BEE2-E5B5FA25CA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8BB4D8B-E37A-4328-9102-8380721ACB8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11514AE-011F-4A45-BEE2-E5B5FA25CA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Проект в старшей группе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Тема: «Мой папа самый лучший»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Лейковская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Е. Д.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2348880"/>
            <a:ext cx="8291264" cy="3658411"/>
          </a:xfrm>
        </p:spPr>
        <p:txBody>
          <a:bodyPr>
            <a:normAutofit/>
          </a:bodyPr>
          <a:lstStyle/>
          <a:p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Задачи проекта: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показать ребенку значимость роли папы в семье;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учить делать добрые дела для близких и родных людей;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доставить радость детям от общения с папами;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формировать у дошкольников представления о защитниках Отечества;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способствовать гражданскому воспитанию детей дошкольного возраста.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786210"/>
          </a:xfrm>
        </p:spPr>
        <p:txBody>
          <a:bodyPr>
            <a:normAutofit fontScale="90000"/>
          </a:bodyPr>
          <a:lstStyle/>
          <a:p>
            <a:r>
              <a:rPr lang="ru-RU" sz="2400" u="sng" dirty="0" smtClean="0">
                <a:effectLst/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  <a:t>: отсутствие связи с папой, проявление незаинтересованности со стороны детей к роли отца.</a:t>
            </a:r>
            <a:b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effectLst/>
                <a:latin typeface="Times New Roman" pitchFamily="18" charset="0"/>
                <a:cs typeface="Times New Roman" pitchFamily="18" charset="0"/>
              </a:rPr>
              <a:t>Цель проекта</a:t>
            </a:r>
            <a: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  <a:t>: развивать уважительное отношение к своим отцам, дедушкам, всем мужчинам, которые служили в рядах Российской </a:t>
            </a:r>
            <a:r>
              <a:rPr lang="ru-RU" sz="2400" b="0" i="1" dirty="0" smtClean="0">
                <a:effectLst/>
                <a:latin typeface="Times New Roman" pitchFamily="18" charset="0"/>
                <a:cs typeface="Times New Roman" pitchFamily="18" charset="0"/>
              </a:rPr>
              <a:t>(советской)</a:t>
            </a:r>
            <a: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  <a:t> армии.</a:t>
            </a:r>
            <a:r>
              <a:rPr lang="ru-RU" sz="1800" b="0" dirty="0" smtClean="0">
                <a:effectLst/>
              </a:rPr>
              <a:t/>
            </a:r>
            <a:br>
              <a:rPr lang="ru-RU" sz="1800" b="0" dirty="0" smtClean="0">
                <a:effectLst/>
              </a:rPr>
            </a:br>
            <a:endParaRPr lang="ru-RU" sz="1800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Проявление интереса к армии, уважение к защитникам Отечества.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у детей любви к Родине.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высоких нравственных личностных качеств: отзывчивость, справедливость, смелость, толерантность.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Закрепление некоторых представлений о истории нашей страны.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роли отца в сознании ребенка.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активности пап в участии совместных мероприятий.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u="sng" dirty="0" smtClean="0">
                <a:effectLst/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  <a:endParaRPr lang="ru-RU" sz="3600" u="sng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Воспитатели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Родители </a:t>
            </a:r>
          </a:p>
          <a:p>
            <a:pPr>
              <a:buNone/>
            </a:pPr>
            <a:endParaRPr lang="ru-RU" sz="28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Место проведения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МДОУ №98 «СКАЗКА»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Время проведения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февраль 2017года.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u="sng" dirty="0" smtClean="0">
                <a:effectLst/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endParaRPr lang="ru-RU" sz="3600" u="sng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u="sng" dirty="0" smtClean="0">
                <a:effectLst/>
                <a:latin typeface="Times New Roman" pitchFamily="18" charset="0"/>
                <a:cs typeface="Times New Roman" pitchFamily="18" charset="0"/>
              </a:rPr>
              <a:t>Изготовление папок-передвижек и проведение консультаций для родителей «Папа может … Что может папа?» и «Папа в детском саду».</a:t>
            </a:r>
            <a:endParaRPr lang="ru-RU" sz="2000" u="sng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8641082" y="612648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7" name="Содержимое 6" descr="DSC07266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00436"/>
            <a:ext cx="4040188" cy="4120852"/>
          </a:xfrm>
        </p:spPr>
      </p:pic>
      <p:pic>
        <p:nvPicPr>
          <p:cNvPr id="8" name="Содержимое 7" descr="DSC0726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1899841"/>
            <a:ext cx="4041775" cy="412144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u="sng" dirty="0" smtClean="0">
                <a:effectLst/>
                <a:latin typeface="Times New Roman" pitchFamily="18" charset="0"/>
                <a:cs typeface="Times New Roman" pitchFamily="18" charset="0"/>
              </a:rPr>
              <a:t>Выставка рисунков «Папа и Я – лучшие друзья» и </a:t>
            </a:r>
            <a:r>
              <a:rPr lang="ru-RU" sz="2800" u="sng" dirty="0" err="1" smtClean="0">
                <a:effectLst/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2800" u="sng" dirty="0" smtClean="0">
                <a:effectLst/>
                <a:latin typeface="Times New Roman" pitchFamily="18" charset="0"/>
                <a:cs typeface="Times New Roman" pitchFamily="18" charset="0"/>
              </a:rPr>
              <a:t> «Самолет для папы».</a:t>
            </a:r>
            <a:endParaRPr lang="ru-RU" sz="2800" u="sng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 flipH="1" flipV="1">
            <a:off x="8686801" y="6172200"/>
            <a:ext cx="61663" cy="6511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7" name="Содержимое 6" descr="DSC07265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00436"/>
            <a:ext cx="4040188" cy="3616796"/>
          </a:xfrm>
        </p:spPr>
      </p:pic>
      <p:pic>
        <p:nvPicPr>
          <p:cNvPr id="8" name="Содержимое 7" descr="DSC0726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1899841"/>
            <a:ext cx="4041775" cy="361739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effectLst/>
                <a:latin typeface="Times New Roman" pitchFamily="18" charset="0"/>
                <a:cs typeface="Times New Roman" pitchFamily="18" charset="0"/>
              </a:rPr>
              <a:t>Проведение фотовыставки «Был когда то папа маленький, как я…»</a:t>
            </a:r>
            <a:endParaRPr lang="ru-RU" u="sng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82352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 flipH="1">
            <a:off x="8686801" y="6126480"/>
            <a:ext cx="61663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7" name="Содержимое 6" descr="DSC07270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00436"/>
            <a:ext cx="4040188" cy="3832820"/>
          </a:xfrm>
        </p:spPr>
      </p:pic>
      <p:pic>
        <p:nvPicPr>
          <p:cNvPr id="8" name="Содержимое 7" descr="DSC0727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1899841"/>
            <a:ext cx="4041775" cy="383341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u="sng" dirty="0" smtClean="0">
                <a:effectLst/>
                <a:latin typeface="Times New Roman" pitchFamily="18" charset="0"/>
                <a:cs typeface="Times New Roman" pitchFamily="18" charset="0"/>
              </a:rPr>
              <a:t>Изготовление подарков для пап к «Дню Защитника Отечества».</a:t>
            </a:r>
            <a:endParaRPr lang="ru-RU" sz="2800" u="sng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H="1">
            <a:off x="467544" y="5445224"/>
            <a:ext cx="7200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 flipV="1">
            <a:off x="8641082" y="5364481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7" name="Содержимое 6" descr="DSC07288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95536" y="2060848"/>
            <a:ext cx="4040188" cy="3456384"/>
          </a:xfrm>
        </p:spPr>
      </p:pic>
      <p:pic>
        <p:nvPicPr>
          <p:cNvPr id="8" name="Содержимое 7" descr="DSC07289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6016" y="2060848"/>
            <a:ext cx="4041775" cy="345638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73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628801"/>
            <a:ext cx="3600400" cy="242334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u="sng" dirty="0" smtClean="0">
                <a:effectLst/>
                <a:latin typeface="Times New Roman" pitchFamily="18" charset="0"/>
                <a:cs typeface="Times New Roman" pitchFamily="18" charset="0"/>
              </a:rPr>
              <a:t>Проведение праздника, посвященному «Дню защитника Отечества».</a:t>
            </a:r>
            <a:endParaRPr lang="ru-RU" sz="3200" u="sng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073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1628800"/>
            <a:ext cx="3528392" cy="2421445"/>
          </a:xfrm>
          <a:prstGeom prst="rect">
            <a:avLst/>
          </a:prstGeom>
        </p:spPr>
      </p:pic>
      <p:pic>
        <p:nvPicPr>
          <p:cNvPr id="8" name="Рисунок 7" descr="DSC073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4293096"/>
            <a:ext cx="3600400" cy="2348880"/>
          </a:xfrm>
          <a:prstGeom prst="rect">
            <a:avLst/>
          </a:prstGeom>
        </p:spPr>
      </p:pic>
      <p:pic>
        <p:nvPicPr>
          <p:cNvPr id="9" name="Рисунок 8" descr="DSC0735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4293096"/>
            <a:ext cx="3528392" cy="2348880"/>
          </a:xfrm>
          <a:prstGeom prst="rect">
            <a:avLst/>
          </a:prstGeom>
        </p:spPr>
      </p:pic>
      <p:pic>
        <p:nvPicPr>
          <p:cNvPr id="10" name="Рисунок 9" descr="DSC0740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71800" y="2852936"/>
            <a:ext cx="3622658" cy="254176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</TotalTime>
  <Words>143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Проект в старшей группе Тема: «Мой папа самый лучший»</vt:lpstr>
      <vt:lpstr>Проблема: отсутствие связи с папой, проявление незаинтересованности со стороны детей к роли отца. Цель проекта: развивать уважительное отношение к своим отцам, дедушкам, всем мужчинам, которые служили в рядах Российской (советской) армии. </vt:lpstr>
      <vt:lpstr>Предполагаемый результат:</vt:lpstr>
      <vt:lpstr>Участники проекта:</vt:lpstr>
      <vt:lpstr>Изготовление папок-передвижек и проведение консультаций для родителей «Папа может … Что может папа?» и «Папа в детском саду».</vt:lpstr>
      <vt:lpstr>Выставка рисунков «Папа и Я – лучшие друзья» и пластилинография «Самолет для папы».</vt:lpstr>
      <vt:lpstr>Проведение фотовыставки «Был когда то папа маленький, как я…»</vt:lpstr>
      <vt:lpstr>Изготовление подарков для пап к «Дню Защитника Отечества».</vt:lpstr>
      <vt:lpstr>Проведение праздника, посвященному «Дню защитника Отечества».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в старшей группе Тема: «Мой папа самый лучший»</dc:title>
  <dc:creator>Microsoft Office</dc:creator>
  <cp:lastModifiedBy>Microsoft Office</cp:lastModifiedBy>
  <cp:revision>13</cp:revision>
  <dcterms:created xsi:type="dcterms:W3CDTF">2017-02-20T16:20:08Z</dcterms:created>
  <dcterms:modified xsi:type="dcterms:W3CDTF">2017-02-20T17:01:25Z</dcterms:modified>
</cp:coreProperties>
</file>