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7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83" r:id="rId2"/>
    <p:sldMasterId id="2147483687" r:id="rId3"/>
    <p:sldMasterId id="2147483691" r:id="rId4"/>
    <p:sldMasterId id="2147483695" r:id="rId5"/>
    <p:sldMasterId id="2147483699" r:id="rId6"/>
    <p:sldMasterId id="2147483703" r:id="rId7"/>
    <p:sldMasterId id="2147483749" r:id="rId8"/>
  </p:sldMasterIdLst>
  <p:notesMasterIdLst>
    <p:notesMasterId r:id="rId33"/>
  </p:notesMasterIdLst>
  <p:sldIdLst>
    <p:sldId id="261" r:id="rId9"/>
    <p:sldId id="276" r:id="rId10"/>
    <p:sldId id="269" r:id="rId11"/>
    <p:sldId id="277" r:id="rId12"/>
    <p:sldId id="270" r:id="rId13"/>
    <p:sldId id="265" r:id="rId14"/>
    <p:sldId id="278" r:id="rId15"/>
    <p:sldId id="279" r:id="rId16"/>
    <p:sldId id="280" r:id="rId17"/>
    <p:sldId id="290" r:id="rId18"/>
    <p:sldId id="271" r:id="rId19"/>
    <p:sldId id="259" r:id="rId20"/>
    <p:sldId id="260" r:id="rId21"/>
    <p:sldId id="262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7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900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Relationship Id="rId4" Type="http://schemas.openxmlformats.org/officeDocument/2006/relationships/image" Target="../media/image13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Relationship Id="rId4" Type="http://schemas.openxmlformats.org/officeDocument/2006/relationships/image" Target="../media/image1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7751C8-15AB-4058-86D3-059335202747}" type="doc">
      <dgm:prSet loTypeId="urn:microsoft.com/office/officeart/2005/8/layout/vList3#1" loCatId="list" qsTypeId="urn:microsoft.com/office/officeart/2005/8/quickstyle/simple1" qsCatId="simple" csTypeId="urn:microsoft.com/office/officeart/2005/8/colors/accent1_1" csCatId="accent1" phldr="1"/>
      <dgm:spPr/>
    </dgm:pt>
    <dgm:pt modelId="{7F8F54A4-6E3B-4B02-937F-811FC0DAD615}">
      <dgm:prSet phldrT="[Текст]"/>
      <dgm:spPr/>
      <dgm:t>
        <a:bodyPr/>
        <a:lstStyle/>
        <a:p>
          <a:r>
            <a:rPr lang="ru-RU" b="1" dirty="0" smtClean="0"/>
            <a:t>содействие и сотрудничество детей и взрослых, признание ребенка полноценным участником (субъектом) образовательных отношений</a:t>
          </a:r>
          <a:endParaRPr lang="ru-RU" b="1" dirty="0"/>
        </a:p>
      </dgm:t>
    </dgm:pt>
    <dgm:pt modelId="{FFD77F42-F4A8-4601-8A07-08B05F3FC09B}" type="parTrans" cxnId="{232EEF69-4C8A-4F62-9F5F-276CA763FDD3}">
      <dgm:prSet/>
      <dgm:spPr/>
      <dgm:t>
        <a:bodyPr/>
        <a:lstStyle/>
        <a:p>
          <a:endParaRPr lang="ru-RU"/>
        </a:p>
      </dgm:t>
    </dgm:pt>
    <dgm:pt modelId="{96F214EF-6488-4BD5-BA53-BE947F4B19D6}" type="sibTrans" cxnId="{232EEF69-4C8A-4F62-9F5F-276CA763FDD3}">
      <dgm:prSet/>
      <dgm:spPr/>
      <dgm:t>
        <a:bodyPr/>
        <a:lstStyle/>
        <a:p>
          <a:endParaRPr lang="ru-RU"/>
        </a:p>
      </dgm:t>
    </dgm:pt>
    <dgm:pt modelId="{64AE2A33-4516-4FE2-B117-5BBF56D5913A}">
      <dgm:prSet phldrT="[Текст]" custT="1"/>
      <dgm:spPr/>
      <dgm:t>
        <a:bodyPr/>
        <a:lstStyle/>
        <a:p>
          <a:r>
            <a:rPr lang="ru-RU" sz="2000" dirty="0" smtClean="0"/>
            <a:t>	</a:t>
          </a:r>
          <a:r>
            <a:rPr lang="ru-RU" sz="2400" b="1" dirty="0" smtClean="0"/>
            <a:t>поддержка инициативы детей в различных видах деятельности</a:t>
          </a:r>
          <a:endParaRPr lang="ru-RU" sz="2400" b="1" dirty="0"/>
        </a:p>
      </dgm:t>
    </dgm:pt>
    <dgm:pt modelId="{A1FD0479-E17D-4D5F-8C51-F859E2830835}" type="parTrans" cxnId="{6FF6D0CE-4509-4C48-A102-42D17B97D974}">
      <dgm:prSet/>
      <dgm:spPr/>
      <dgm:t>
        <a:bodyPr/>
        <a:lstStyle/>
        <a:p>
          <a:endParaRPr lang="ru-RU"/>
        </a:p>
      </dgm:t>
    </dgm:pt>
    <dgm:pt modelId="{BFC78267-FD78-4007-98BC-9B5B73EE6D22}" type="sibTrans" cxnId="{6FF6D0CE-4509-4C48-A102-42D17B97D974}">
      <dgm:prSet/>
      <dgm:spPr/>
      <dgm:t>
        <a:bodyPr/>
        <a:lstStyle/>
        <a:p>
          <a:endParaRPr lang="ru-RU"/>
        </a:p>
      </dgm:t>
    </dgm:pt>
    <dgm:pt modelId="{741B150A-3D33-4451-ADDE-9674F1A1642E}">
      <dgm:prSet phldrT="[Текст]" custT="1"/>
      <dgm:spPr/>
      <dgm:t>
        <a:bodyPr/>
        <a:lstStyle/>
        <a:p>
          <a:r>
            <a:rPr lang="ru-RU" sz="2000" dirty="0" smtClean="0"/>
            <a:t>	</a:t>
          </a:r>
          <a:r>
            <a:rPr lang="ru-RU" sz="2800" b="1" dirty="0" smtClean="0"/>
            <a:t>сотрудничество Организации с семьёй</a:t>
          </a:r>
          <a:endParaRPr lang="ru-RU" sz="2800" b="1" dirty="0"/>
        </a:p>
      </dgm:t>
    </dgm:pt>
    <dgm:pt modelId="{15F1A569-EA56-4FD4-B37A-72735A1E0C74}" type="parTrans" cxnId="{8A931EB6-5443-4741-9C54-FBFEAE92BB50}">
      <dgm:prSet/>
      <dgm:spPr/>
      <dgm:t>
        <a:bodyPr/>
        <a:lstStyle/>
        <a:p>
          <a:endParaRPr lang="ru-RU"/>
        </a:p>
      </dgm:t>
    </dgm:pt>
    <dgm:pt modelId="{EBF13985-9209-47B0-ABF7-951E91223B4B}" type="sibTrans" cxnId="{8A931EB6-5443-4741-9C54-FBFEAE92BB50}">
      <dgm:prSet/>
      <dgm:spPr/>
      <dgm:t>
        <a:bodyPr/>
        <a:lstStyle/>
        <a:p>
          <a:endParaRPr lang="ru-RU"/>
        </a:p>
      </dgm:t>
    </dgm:pt>
    <dgm:pt modelId="{D33F8D0D-B444-4CC2-AF57-2546CAEDAA0F}">
      <dgm:prSet custT="1"/>
      <dgm:spPr/>
      <dgm:t>
        <a:bodyPr/>
        <a:lstStyle/>
        <a:p>
          <a:r>
            <a:rPr lang="ru-RU" sz="2000" dirty="0" smtClean="0"/>
            <a:t>	</a:t>
          </a:r>
          <a:r>
            <a:rPr lang="ru-RU" sz="2400" b="1" dirty="0" smtClean="0"/>
            <a:t>формирование познавательных интересов и познавательных действий ребенка в различных видах деятельности</a:t>
          </a:r>
          <a:endParaRPr lang="ru-RU" sz="2400" b="1" dirty="0"/>
        </a:p>
      </dgm:t>
    </dgm:pt>
    <dgm:pt modelId="{3B4F0C08-C9B1-479A-A34E-64208A3B4884}" type="parTrans" cxnId="{4E818278-3356-4E0C-88D1-F3BBE3046FDB}">
      <dgm:prSet/>
      <dgm:spPr/>
      <dgm:t>
        <a:bodyPr/>
        <a:lstStyle/>
        <a:p>
          <a:endParaRPr lang="ru-RU"/>
        </a:p>
      </dgm:t>
    </dgm:pt>
    <dgm:pt modelId="{3C65E44A-E710-4FA1-BD35-8F48D950909B}" type="sibTrans" cxnId="{4E818278-3356-4E0C-88D1-F3BBE3046FDB}">
      <dgm:prSet/>
      <dgm:spPr/>
      <dgm:t>
        <a:bodyPr/>
        <a:lstStyle/>
        <a:p>
          <a:endParaRPr lang="ru-RU"/>
        </a:p>
      </dgm:t>
    </dgm:pt>
    <dgm:pt modelId="{13CD9A39-BED5-4D44-81EB-368D4CFBE882}" type="pres">
      <dgm:prSet presAssocID="{067751C8-15AB-4058-86D3-059335202747}" presName="linearFlow" presStyleCnt="0">
        <dgm:presLayoutVars>
          <dgm:dir/>
          <dgm:resizeHandles val="exact"/>
        </dgm:presLayoutVars>
      </dgm:prSet>
      <dgm:spPr/>
    </dgm:pt>
    <dgm:pt modelId="{62F009B1-9087-4BA5-85E5-48E25A9546E0}" type="pres">
      <dgm:prSet presAssocID="{7F8F54A4-6E3B-4B02-937F-811FC0DAD615}" presName="composite" presStyleCnt="0"/>
      <dgm:spPr/>
    </dgm:pt>
    <dgm:pt modelId="{A2AB1E53-4E7F-4C40-B0F1-8E2BEA7C6AF8}" type="pres">
      <dgm:prSet presAssocID="{7F8F54A4-6E3B-4B02-937F-811FC0DAD615}" presName="imgShp" presStyleLbl="fgImgPlace1" presStyleIdx="0" presStyleCnt="4" custScaleX="109184" custScaleY="99484" custLinFactNeighborX="-94784" custLinFactNeighborY="234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</dgm:spPr>
      <dgm:t>
        <a:bodyPr/>
        <a:lstStyle/>
        <a:p>
          <a:endParaRPr lang="ru-RU"/>
        </a:p>
      </dgm:t>
    </dgm:pt>
    <dgm:pt modelId="{7A11F88F-5F4C-41D0-9931-1083153D0AD8}" type="pres">
      <dgm:prSet presAssocID="{7F8F54A4-6E3B-4B02-937F-811FC0DAD615}" presName="txShp" presStyleLbl="node1" presStyleIdx="0" presStyleCnt="4" custScaleX="141656" custLinFactNeighborX="2321" custLinFactNeighborY="-46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F31B65-7AA4-4AE2-BD9B-FDCA97B2E9B1}" type="pres">
      <dgm:prSet presAssocID="{96F214EF-6488-4BD5-BA53-BE947F4B19D6}" presName="spacing" presStyleCnt="0"/>
      <dgm:spPr/>
    </dgm:pt>
    <dgm:pt modelId="{E7F962D9-E279-465C-9F86-0D0D4035EEB6}" type="pres">
      <dgm:prSet presAssocID="{64AE2A33-4516-4FE2-B117-5BBF56D5913A}" presName="composite" presStyleCnt="0"/>
      <dgm:spPr/>
    </dgm:pt>
    <dgm:pt modelId="{0EBAC22E-6CC1-46EE-BA37-C80554D6B979}" type="pres">
      <dgm:prSet presAssocID="{64AE2A33-4516-4FE2-B117-5BBF56D5913A}" presName="imgShp" presStyleLbl="fgImgPlace1" presStyleIdx="1" presStyleCnt="4" custLinFactNeighborX="-94784" custLinFactNeighborY="4819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ru-RU"/>
        </a:p>
      </dgm:t>
    </dgm:pt>
    <dgm:pt modelId="{E797CD09-FEF9-499B-B004-3B880FEB813D}" type="pres">
      <dgm:prSet presAssocID="{64AE2A33-4516-4FE2-B117-5BBF56D5913A}" presName="txShp" presStyleLbl="node1" presStyleIdx="1" presStyleCnt="4" custScaleX="1447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8163E1-2141-4DA1-9107-3A5FD8F31762}" type="pres">
      <dgm:prSet presAssocID="{BFC78267-FD78-4007-98BC-9B5B73EE6D22}" presName="spacing" presStyleCnt="0"/>
      <dgm:spPr/>
    </dgm:pt>
    <dgm:pt modelId="{3890A47F-EF40-4B58-9BC7-592631EB36D6}" type="pres">
      <dgm:prSet presAssocID="{741B150A-3D33-4451-ADDE-9674F1A1642E}" presName="composite" presStyleCnt="0"/>
      <dgm:spPr/>
    </dgm:pt>
    <dgm:pt modelId="{BEBB18A1-8DFB-405F-90EC-805948C301B3}" type="pres">
      <dgm:prSet presAssocID="{741B150A-3D33-4451-ADDE-9674F1A1642E}" presName="imgShp" presStyleLbl="fgImgPlace1" presStyleIdx="2" presStyleCnt="4" custLinFactNeighborX="-94986" custLinFactNeighborY="312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ru-RU"/>
        </a:p>
      </dgm:t>
    </dgm:pt>
    <dgm:pt modelId="{4F301756-DDF8-48A3-A484-4B70227AE781}" type="pres">
      <dgm:prSet presAssocID="{741B150A-3D33-4451-ADDE-9674F1A1642E}" presName="txShp" presStyleLbl="node1" presStyleIdx="2" presStyleCnt="4" custScaleX="1449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9D24B1-A74F-4D48-92C6-1A04E2F5479F}" type="pres">
      <dgm:prSet presAssocID="{EBF13985-9209-47B0-ABF7-951E91223B4B}" presName="spacing" presStyleCnt="0"/>
      <dgm:spPr/>
    </dgm:pt>
    <dgm:pt modelId="{8535C0D8-2ABE-40E0-B6EE-67B169E39444}" type="pres">
      <dgm:prSet presAssocID="{D33F8D0D-B444-4CC2-AF57-2546CAEDAA0F}" presName="composite" presStyleCnt="0"/>
      <dgm:spPr/>
    </dgm:pt>
    <dgm:pt modelId="{FC28645A-C515-4A87-9CAA-E0D39C4F7C2F}" type="pres">
      <dgm:prSet presAssocID="{D33F8D0D-B444-4CC2-AF57-2546CAEDAA0F}" presName="imgShp" presStyleLbl="fgImgPlace1" presStyleIdx="3" presStyleCnt="4" custLinFactNeighborX="-94696" custLinFactNeighborY="-11270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ru-RU"/>
        </a:p>
      </dgm:t>
    </dgm:pt>
    <dgm:pt modelId="{67754449-4198-4E71-AC21-DBFF423AC7A1}" type="pres">
      <dgm:prSet presAssocID="{D33F8D0D-B444-4CC2-AF57-2546CAEDAA0F}" presName="txShp" presStyleLbl="node1" presStyleIdx="3" presStyleCnt="4" custScaleX="142373" custLinFactNeighborX="3896" custLinFactNeighborY="-11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931EB6-5443-4741-9C54-FBFEAE92BB50}" srcId="{067751C8-15AB-4058-86D3-059335202747}" destId="{741B150A-3D33-4451-ADDE-9674F1A1642E}" srcOrd="2" destOrd="0" parTransId="{15F1A569-EA56-4FD4-B37A-72735A1E0C74}" sibTransId="{EBF13985-9209-47B0-ABF7-951E91223B4B}"/>
    <dgm:cxn modelId="{189F2D43-C751-4C05-B27A-06F4EBBE27ED}" type="presOf" srcId="{741B150A-3D33-4451-ADDE-9674F1A1642E}" destId="{4F301756-DDF8-48A3-A484-4B70227AE781}" srcOrd="0" destOrd="0" presId="urn:microsoft.com/office/officeart/2005/8/layout/vList3#1"/>
    <dgm:cxn modelId="{232EEF69-4C8A-4F62-9F5F-276CA763FDD3}" srcId="{067751C8-15AB-4058-86D3-059335202747}" destId="{7F8F54A4-6E3B-4B02-937F-811FC0DAD615}" srcOrd="0" destOrd="0" parTransId="{FFD77F42-F4A8-4601-8A07-08B05F3FC09B}" sibTransId="{96F214EF-6488-4BD5-BA53-BE947F4B19D6}"/>
    <dgm:cxn modelId="{AF73ED5E-9AB8-4160-9819-8EFC380B5767}" type="presOf" srcId="{D33F8D0D-B444-4CC2-AF57-2546CAEDAA0F}" destId="{67754449-4198-4E71-AC21-DBFF423AC7A1}" srcOrd="0" destOrd="0" presId="urn:microsoft.com/office/officeart/2005/8/layout/vList3#1"/>
    <dgm:cxn modelId="{986ABD55-3149-4EBA-931E-F34AB062CC6B}" type="presOf" srcId="{7F8F54A4-6E3B-4B02-937F-811FC0DAD615}" destId="{7A11F88F-5F4C-41D0-9931-1083153D0AD8}" srcOrd="0" destOrd="0" presId="urn:microsoft.com/office/officeart/2005/8/layout/vList3#1"/>
    <dgm:cxn modelId="{EE7C7518-8B97-458A-A96E-4FD6AC1A83CA}" type="presOf" srcId="{067751C8-15AB-4058-86D3-059335202747}" destId="{13CD9A39-BED5-4D44-81EB-368D4CFBE882}" srcOrd="0" destOrd="0" presId="urn:microsoft.com/office/officeart/2005/8/layout/vList3#1"/>
    <dgm:cxn modelId="{C975683F-0982-4802-A8D9-9553819C465C}" type="presOf" srcId="{64AE2A33-4516-4FE2-B117-5BBF56D5913A}" destId="{E797CD09-FEF9-499B-B004-3B880FEB813D}" srcOrd="0" destOrd="0" presId="urn:microsoft.com/office/officeart/2005/8/layout/vList3#1"/>
    <dgm:cxn modelId="{4E818278-3356-4E0C-88D1-F3BBE3046FDB}" srcId="{067751C8-15AB-4058-86D3-059335202747}" destId="{D33F8D0D-B444-4CC2-AF57-2546CAEDAA0F}" srcOrd="3" destOrd="0" parTransId="{3B4F0C08-C9B1-479A-A34E-64208A3B4884}" sibTransId="{3C65E44A-E710-4FA1-BD35-8F48D950909B}"/>
    <dgm:cxn modelId="{6FF6D0CE-4509-4C48-A102-42D17B97D974}" srcId="{067751C8-15AB-4058-86D3-059335202747}" destId="{64AE2A33-4516-4FE2-B117-5BBF56D5913A}" srcOrd="1" destOrd="0" parTransId="{A1FD0479-E17D-4D5F-8C51-F859E2830835}" sibTransId="{BFC78267-FD78-4007-98BC-9B5B73EE6D22}"/>
    <dgm:cxn modelId="{76FA11C4-FC02-4929-B8BE-286FD25BC6B0}" type="presParOf" srcId="{13CD9A39-BED5-4D44-81EB-368D4CFBE882}" destId="{62F009B1-9087-4BA5-85E5-48E25A9546E0}" srcOrd="0" destOrd="0" presId="urn:microsoft.com/office/officeart/2005/8/layout/vList3#1"/>
    <dgm:cxn modelId="{3A4C7851-92D9-48D2-8DA5-557889334524}" type="presParOf" srcId="{62F009B1-9087-4BA5-85E5-48E25A9546E0}" destId="{A2AB1E53-4E7F-4C40-B0F1-8E2BEA7C6AF8}" srcOrd="0" destOrd="0" presId="urn:microsoft.com/office/officeart/2005/8/layout/vList3#1"/>
    <dgm:cxn modelId="{FF86EB47-1774-4915-809B-B550D0CE1CB6}" type="presParOf" srcId="{62F009B1-9087-4BA5-85E5-48E25A9546E0}" destId="{7A11F88F-5F4C-41D0-9931-1083153D0AD8}" srcOrd="1" destOrd="0" presId="urn:microsoft.com/office/officeart/2005/8/layout/vList3#1"/>
    <dgm:cxn modelId="{01844DF2-3492-45F4-A441-7B0F5789A882}" type="presParOf" srcId="{13CD9A39-BED5-4D44-81EB-368D4CFBE882}" destId="{05F31B65-7AA4-4AE2-BD9B-FDCA97B2E9B1}" srcOrd="1" destOrd="0" presId="urn:microsoft.com/office/officeart/2005/8/layout/vList3#1"/>
    <dgm:cxn modelId="{B8725DE9-9400-464D-852E-98E583A2EDDF}" type="presParOf" srcId="{13CD9A39-BED5-4D44-81EB-368D4CFBE882}" destId="{E7F962D9-E279-465C-9F86-0D0D4035EEB6}" srcOrd="2" destOrd="0" presId="urn:microsoft.com/office/officeart/2005/8/layout/vList3#1"/>
    <dgm:cxn modelId="{CD655009-E097-48F8-98B3-DE5D07AD8C20}" type="presParOf" srcId="{E7F962D9-E279-465C-9F86-0D0D4035EEB6}" destId="{0EBAC22E-6CC1-46EE-BA37-C80554D6B979}" srcOrd="0" destOrd="0" presId="urn:microsoft.com/office/officeart/2005/8/layout/vList3#1"/>
    <dgm:cxn modelId="{9A52A839-7D3A-4C29-94ED-F6FFBB9B6CA9}" type="presParOf" srcId="{E7F962D9-E279-465C-9F86-0D0D4035EEB6}" destId="{E797CD09-FEF9-499B-B004-3B880FEB813D}" srcOrd="1" destOrd="0" presId="urn:microsoft.com/office/officeart/2005/8/layout/vList3#1"/>
    <dgm:cxn modelId="{97ECABD3-310B-4AF4-9864-9CE8D6E502CE}" type="presParOf" srcId="{13CD9A39-BED5-4D44-81EB-368D4CFBE882}" destId="{968163E1-2141-4DA1-9107-3A5FD8F31762}" srcOrd="3" destOrd="0" presId="urn:microsoft.com/office/officeart/2005/8/layout/vList3#1"/>
    <dgm:cxn modelId="{766BAEA1-A00A-4548-A8A5-B6768FC64EAC}" type="presParOf" srcId="{13CD9A39-BED5-4D44-81EB-368D4CFBE882}" destId="{3890A47F-EF40-4B58-9BC7-592631EB36D6}" srcOrd="4" destOrd="0" presId="urn:microsoft.com/office/officeart/2005/8/layout/vList3#1"/>
    <dgm:cxn modelId="{4E5BA170-77DE-4116-8E99-161BEAD72785}" type="presParOf" srcId="{3890A47F-EF40-4B58-9BC7-592631EB36D6}" destId="{BEBB18A1-8DFB-405F-90EC-805948C301B3}" srcOrd="0" destOrd="0" presId="urn:microsoft.com/office/officeart/2005/8/layout/vList3#1"/>
    <dgm:cxn modelId="{78A8CFBE-9DE7-4C24-A196-C615F22D39A7}" type="presParOf" srcId="{3890A47F-EF40-4B58-9BC7-592631EB36D6}" destId="{4F301756-DDF8-48A3-A484-4B70227AE781}" srcOrd="1" destOrd="0" presId="urn:microsoft.com/office/officeart/2005/8/layout/vList3#1"/>
    <dgm:cxn modelId="{A540225C-0FFC-48FA-9381-6C99834AAB76}" type="presParOf" srcId="{13CD9A39-BED5-4D44-81EB-368D4CFBE882}" destId="{909D24B1-A74F-4D48-92C6-1A04E2F5479F}" srcOrd="5" destOrd="0" presId="urn:microsoft.com/office/officeart/2005/8/layout/vList3#1"/>
    <dgm:cxn modelId="{CFB6040F-404C-4E7B-B041-4587BA3CACF1}" type="presParOf" srcId="{13CD9A39-BED5-4D44-81EB-368D4CFBE882}" destId="{8535C0D8-2ABE-40E0-B6EE-67B169E39444}" srcOrd="6" destOrd="0" presId="urn:microsoft.com/office/officeart/2005/8/layout/vList3#1"/>
    <dgm:cxn modelId="{3FA7D47B-25CE-468A-A0E2-A7E232B36819}" type="presParOf" srcId="{8535C0D8-2ABE-40E0-B6EE-67B169E39444}" destId="{FC28645A-C515-4A87-9CAA-E0D39C4F7C2F}" srcOrd="0" destOrd="0" presId="urn:microsoft.com/office/officeart/2005/8/layout/vList3#1"/>
    <dgm:cxn modelId="{93F2E965-653D-43D5-8896-B997367C035D}" type="presParOf" srcId="{8535C0D8-2ABE-40E0-B6EE-67B169E39444}" destId="{67754449-4198-4E71-AC21-DBFF423AC7A1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70D511-47AD-4D68-B323-E0AF8F786236}" type="doc">
      <dgm:prSet loTypeId="urn:microsoft.com/office/officeart/2005/8/layout/vList3#2" loCatId="list" qsTypeId="urn:microsoft.com/office/officeart/2005/8/quickstyle/simple1" qsCatId="simple" csTypeId="urn:microsoft.com/office/officeart/2005/8/colors/accent1_1" csCatId="accent1" phldr="1"/>
      <dgm:spPr/>
    </dgm:pt>
    <dgm:pt modelId="{272A3F3E-DE04-4B8B-88FA-4C0583D5DCE7}">
      <dgm:prSet phldrT="[Текст]" custT="1"/>
      <dgm:spPr/>
      <dgm:t>
        <a:bodyPr/>
        <a:lstStyle/>
        <a:p>
          <a:r>
            <a:rPr lang="ru-RU" sz="2600" dirty="0" smtClean="0"/>
            <a:t>	</a:t>
          </a:r>
          <a:r>
            <a:rPr lang="ru-RU" sz="2800" b="1" dirty="0" smtClean="0"/>
            <a:t>способствует профессиональному развитию педагогических работников</a:t>
          </a:r>
          <a:endParaRPr lang="ru-RU" sz="2800" b="1" dirty="0"/>
        </a:p>
      </dgm:t>
    </dgm:pt>
    <dgm:pt modelId="{E87332CA-F055-4DA7-A6B0-B7EF9A2E202D}" type="parTrans" cxnId="{96DBF6FF-84E1-4ECF-BC5A-78B2F224B8A7}">
      <dgm:prSet/>
      <dgm:spPr/>
      <dgm:t>
        <a:bodyPr/>
        <a:lstStyle/>
        <a:p>
          <a:endParaRPr lang="ru-RU"/>
        </a:p>
      </dgm:t>
    </dgm:pt>
    <dgm:pt modelId="{A15C2FE2-DCD0-4416-B0D9-7075DCD16D8A}" type="sibTrans" cxnId="{96DBF6FF-84E1-4ECF-BC5A-78B2F224B8A7}">
      <dgm:prSet/>
      <dgm:spPr/>
      <dgm:t>
        <a:bodyPr/>
        <a:lstStyle/>
        <a:p>
          <a:endParaRPr lang="ru-RU"/>
        </a:p>
      </dgm:t>
    </dgm:pt>
    <dgm:pt modelId="{73484A2A-9F94-4FC3-B6B5-AE4BBDD9EADA}">
      <dgm:prSet phldrT="[Текст]" custT="1"/>
      <dgm:spPr/>
      <dgm:t>
        <a:bodyPr/>
        <a:lstStyle/>
        <a:p>
          <a:r>
            <a:rPr lang="ru-RU" sz="2600" dirty="0" smtClean="0"/>
            <a:t>	</a:t>
          </a:r>
          <a:r>
            <a:rPr lang="ru-RU" sz="2800" b="1" dirty="0" smtClean="0"/>
            <a:t>создаёт условия для развивающего вариативного дошкольного образования</a:t>
          </a:r>
          <a:endParaRPr lang="ru-RU" sz="2800" b="1" dirty="0"/>
        </a:p>
      </dgm:t>
    </dgm:pt>
    <dgm:pt modelId="{6F367FDD-8228-4DE2-821C-72473D0C760C}" type="parTrans" cxnId="{46F534AA-7688-4E46-A5A3-B66551C7F092}">
      <dgm:prSet/>
      <dgm:spPr/>
      <dgm:t>
        <a:bodyPr/>
        <a:lstStyle/>
        <a:p>
          <a:endParaRPr lang="ru-RU"/>
        </a:p>
      </dgm:t>
    </dgm:pt>
    <dgm:pt modelId="{CC024077-2A03-489B-B9DD-FCA4C5E57C8D}" type="sibTrans" cxnId="{46F534AA-7688-4E46-A5A3-B66551C7F092}">
      <dgm:prSet/>
      <dgm:spPr/>
      <dgm:t>
        <a:bodyPr/>
        <a:lstStyle/>
        <a:p>
          <a:endParaRPr lang="ru-RU"/>
        </a:p>
      </dgm:t>
    </dgm:pt>
    <dgm:pt modelId="{753EBD0D-0CAE-4B3F-B444-081A4E7D8F20}">
      <dgm:prSet phldrT="[Текст]"/>
      <dgm:spPr/>
      <dgm:t>
        <a:bodyPr/>
        <a:lstStyle/>
        <a:p>
          <a:r>
            <a:rPr lang="ru-RU" b="1" dirty="0" smtClean="0"/>
            <a:t>создает условия для участия родителей (законных представителей) в образовательной деятельности</a:t>
          </a:r>
          <a:endParaRPr lang="ru-RU" b="1" dirty="0"/>
        </a:p>
      </dgm:t>
    </dgm:pt>
    <dgm:pt modelId="{FA5C085F-E8AE-4CE4-A5BB-C69EA435CFB4}" type="parTrans" cxnId="{A2B661D6-0C06-4EE8-926E-24D092C34EE2}">
      <dgm:prSet/>
      <dgm:spPr/>
      <dgm:t>
        <a:bodyPr/>
        <a:lstStyle/>
        <a:p>
          <a:endParaRPr lang="ru-RU"/>
        </a:p>
      </dgm:t>
    </dgm:pt>
    <dgm:pt modelId="{013FA775-B066-4EA1-B589-53823648BB3F}" type="sibTrans" cxnId="{A2B661D6-0C06-4EE8-926E-24D092C34EE2}">
      <dgm:prSet/>
      <dgm:spPr/>
      <dgm:t>
        <a:bodyPr/>
        <a:lstStyle/>
        <a:p>
          <a:endParaRPr lang="ru-RU"/>
        </a:p>
      </dgm:t>
    </dgm:pt>
    <dgm:pt modelId="{6E6FAD10-7C70-447A-9E26-AD2C3AB133D2}" type="pres">
      <dgm:prSet presAssocID="{3270D511-47AD-4D68-B323-E0AF8F786236}" presName="linearFlow" presStyleCnt="0">
        <dgm:presLayoutVars>
          <dgm:dir/>
          <dgm:resizeHandles val="exact"/>
        </dgm:presLayoutVars>
      </dgm:prSet>
      <dgm:spPr/>
    </dgm:pt>
    <dgm:pt modelId="{57B334BB-AE79-4982-B3F7-57304B3F39B6}" type="pres">
      <dgm:prSet presAssocID="{272A3F3E-DE04-4B8B-88FA-4C0583D5DCE7}" presName="composite" presStyleCnt="0"/>
      <dgm:spPr/>
    </dgm:pt>
    <dgm:pt modelId="{5A68E527-6BC8-46EC-A9E8-D027F208FC94}" type="pres">
      <dgm:prSet presAssocID="{272A3F3E-DE04-4B8B-88FA-4C0583D5DCE7}" presName="imgShp" presStyleLbl="fgImgPlace1" presStyleIdx="0" presStyleCnt="3" custAng="5400000" custScaleX="88831" custScaleY="87841" custLinFactNeighborX="-44673" custLinFactNeighborY="206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  <dgm:t>
        <a:bodyPr/>
        <a:lstStyle/>
        <a:p>
          <a:endParaRPr lang="ru-RU"/>
        </a:p>
      </dgm:t>
    </dgm:pt>
    <dgm:pt modelId="{7C0B48E6-2182-47DA-AD1A-3EFE941BC305}" type="pres">
      <dgm:prSet presAssocID="{272A3F3E-DE04-4B8B-88FA-4C0583D5DCE7}" presName="txShp" presStyleLbl="node1" presStyleIdx="0" presStyleCnt="3" custScaleX="132227" custLinFactNeighborX="4272" custLinFactNeighborY="20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716C30-CFF0-4A2C-8E4E-5E0F0859D165}" type="pres">
      <dgm:prSet presAssocID="{A15C2FE2-DCD0-4416-B0D9-7075DCD16D8A}" presName="spacing" presStyleCnt="0"/>
      <dgm:spPr/>
    </dgm:pt>
    <dgm:pt modelId="{4CF4F185-D719-4F9D-985F-42C6D88C13D5}" type="pres">
      <dgm:prSet presAssocID="{73484A2A-9F94-4FC3-B6B5-AE4BBDD9EADA}" presName="composite" presStyleCnt="0"/>
      <dgm:spPr/>
    </dgm:pt>
    <dgm:pt modelId="{22701C75-6125-406B-8D11-9CD92074E945}" type="pres">
      <dgm:prSet presAssocID="{73484A2A-9F94-4FC3-B6B5-AE4BBDD9EADA}" presName="imgShp" presStyleLbl="fgImgPlace1" presStyleIdx="1" presStyleCnt="3" custLinFactNeighborX="-44673" custLinFactNeighborY="-155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ru-RU"/>
        </a:p>
      </dgm:t>
    </dgm:pt>
    <dgm:pt modelId="{316925D4-F33D-4758-B575-E18490FB1DBC}" type="pres">
      <dgm:prSet presAssocID="{73484A2A-9F94-4FC3-B6B5-AE4BBDD9EADA}" presName="txShp" presStyleLbl="node1" presStyleIdx="1" presStyleCnt="3" custScaleX="126964" custLinFactNeighborX="5588" custLinFactNeighborY="-1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926286-C426-4CD3-882F-D8DCBE4912A3}" type="pres">
      <dgm:prSet presAssocID="{CC024077-2A03-489B-B9DD-FCA4C5E57C8D}" presName="spacing" presStyleCnt="0"/>
      <dgm:spPr/>
    </dgm:pt>
    <dgm:pt modelId="{2DCBDBA8-B8CC-49B2-B69C-D3E9AE10E3C4}" type="pres">
      <dgm:prSet presAssocID="{753EBD0D-0CAE-4B3F-B444-081A4E7D8F20}" presName="composite" presStyleCnt="0"/>
      <dgm:spPr/>
    </dgm:pt>
    <dgm:pt modelId="{8B8E938F-21BA-41B5-98BF-6B9C1DC571C2}" type="pres">
      <dgm:prSet presAssocID="{753EBD0D-0CAE-4B3F-B444-081A4E7D8F20}" presName="imgShp" presStyleLbl="fgImgPlace1" presStyleIdx="2" presStyleCnt="3" custLinFactNeighborX="-44673" custLinFactNeighborY="-5169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  <dgm:t>
        <a:bodyPr/>
        <a:lstStyle/>
        <a:p>
          <a:endParaRPr lang="ru-RU"/>
        </a:p>
      </dgm:t>
    </dgm:pt>
    <dgm:pt modelId="{51C3133C-C259-4C1E-9CDB-D4E263B929BF}" type="pres">
      <dgm:prSet presAssocID="{753EBD0D-0CAE-4B3F-B444-081A4E7D8F20}" presName="txShp" presStyleLbl="node1" presStyleIdx="2" presStyleCnt="3" custScaleX="136840" custLinFactNeighborX="6579" custLinFactNeighborY="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EB51DB-500C-48AA-B85B-1E4478BECE56}" type="presOf" srcId="{3270D511-47AD-4D68-B323-E0AF8F786236}" destId="{6E6FAD10-7C70-447A-9E26-AD2C3AB133D2}" srcOrd="0" destOrd="0" presId="urn:microsoft.com/office/officeart/2005/8/layout/vList3#2"/>
    <dgm:cxn modelId="{A2B661D6-0C06-4EE8-926E-24D092C34EE2}" srcId="{3270D511-47AD-4D68-B323-E0AF8F786236}" destId="{753EBD0D-0CAE-4B3F-B444-081A4E7D8F20}" srcOrd="2" destOrd="0" parTransId="{FA5C085F-E8AE-4CE4-A5BB-C69EA435CFB4}" sibTransId="{013FA775-B066-4EA1-B589-53823648BB3F}"/>
    <dgm:cxn modelId="{46F534AA-7688-4E46-A5A3-B66551C7F092}" srcId="{3270D511-47AD-4D68-B323-E0AF8F786236}" destId="{73484A2A-9F94-4FC3-B6B5-AE4BBDD9EADA}" srcOrd="1" destOrd="0" parTransId="{6F367FDD-8228-4DE2-821C-72473D0C760C}" sibTransId="{CC024077-2A03-489B-B9DD-FCA4C5E57C8D}"/>
    <dgm:cxn modelId="{96DBF6FF-84E1-4ECF-BC5A-78B2F224B8A7}" srcId="{3270D511-47AD-4D68-B323-E0AF8F786236}" destId="{272A3F3E-DE04-4B8B-88FA-4C0583D5DCE7}" srcOrd="0" destOrd="0" parTransId="{E87332CA-F055-4DA7-A6B0-B7EF9A2E202D}" sibTransId="{A15C2FE2-DCD0-4416-B0D9-7075DCD16D8A}"/>
    <dgm:cxn modelId="{63147AB3-F215-4864-807F-EC0C47054B02}" type="presOf" srcId="{272A3F3E-DE04-4B8B-88FA-4C0583D5DCE7}" destId="{7C0B48E6-2182-47DA-AD1A-3EFE941BC305}" srcOrd="0" destOrd="0" presId="urn:microsoft.com/office/officeart/2005/8/layout/vList3#2"/>
    <dgm:cxn modelId="{36F10EEF-A822-473B-ABCB-D3B26A51FF82}" type="presOf" srcId="{753EBD0D-0CAE-4B3F-B444-081A4E7D8F20}" destId="{51C3133C-C259-4C1E-9CDB-D4E263B929BF}" srcOrd="0" destOrd="0" presId="urn:microsoft.com/office/officeart/2005/8/layout/vList3#2"/>
    <dgm:cxn modelId="{61C7BFF3-6B76-4173-A6C6-6D557F77D481}" type="presOf" srcId="{73484A2A-9F94-4FC3-B6B5-AE4BBDD9EADA}" destId="{316925D4-F33D-4758-B575-E18490FB1DBC}" srcOrd="0" destOrd="0" presId="urn:microsoft.com/office/officeart/2005/8/layout/vList3#2"/>
    <dgm:cxn modelId="{28C0347F-6423-4065-B53C-C6F9D2DD96B8}" type="presParOf" srcId="{6E6FAD10-7C70-447A-9E26-AD2C3AB133D2}" destId="{57B334BB-AE79-4982-B3F7-57304B3F39B6}" srcOrd="0" destOrd="0" presId="urn:microsoft.com/office/officeart/2005/8/layout/vList3#2"/>
    <dgm:cxn modelId="{22E8D92F-1395-42A3-B2DD-9F0DCF0C74F6}" type="presParOf" srcId="{57B334BB-AE79-4982-B3F7-57304B3F39B6}" destId="{5A68E527-6BC8-46EC-A9E8-D027F208FC94}" srcOrd="0" destOrd="0" presId="urn:microsoft.com/office/officeart/2005/8/layout/vList3#2"/>
    <dgm:cxn modelId="{89048FCE-8060-4AAD-B90E-DFF490BD9BE4}" type="presParOf" srcId="{57B334BB-AE79-4982-B3F7-57304B3F39B6}" destId="{7C0B48E6-2182-47DA-AD1A-3EFE941BC305}" srcOrd="1" destOrd="0" presId="urn:microsoft.com/office/officeart/2005/8/layout/vList3#2"/>
    <dgm:cxn modelId="{88826F44-65D4-49E2-8DCE-C73375DD31C6}" type="presParOf" srcId="{6E6FAD10-7C70-447A-9E26-AD2C3AB133D2}" destId="{BD716C30-CFF0-4A2C-8E4E-5E0F0859D165}" srcOrd="1" destOrd="0" presId="urn:microsoft.com/office/officeart/2005/8/layout/vList3#2"/>
    <dgm:cxn modelId="{AF738D8C-2F22-481F-B0F0-0DEAEA9A881F}" type="presParOf" srcId="{6E6FAD10-7C70-447A-9E26-AD2C3AB133D2}" destId="{4CF4F185-D719-4F9D-985F-42C6D88C13D5}" srcOrd="2" destOrd="0" presId="urn:microsoft.com/office/officeart/2005/8/layout/vList3#2"/>
    <dgm:cxn modelId="{C8236CD9-0A88-4190-AEE8-69BFF605C657}" type="presParOf" srcId="{4CF4F185-D719-4F9D-985F-42C6D88C13D5}" destId="{22701C75-6125-406B-8D11-9CD92074E945}" srcOrd="0" destOrd="0" presId="urn:microsoft.com/office/officeart/2005/8/layout/vList3#2"/>
    <dgm:cxn modelId="{602BED5E-C2DB-4A9A-9AE7-2638A2E9276C}" type="presParOf" srcId="{4CF4F185-D719-4F9D-985F-42C6D88C13D5}" destId="{316925D4-F33D-4758-B575-E18490FB1DBC}" srcOrd="1" destOrd="0" presId="urn:microsoft.com/office/officeart/2005/8/layout/vList3#2"/>
    <dgm:cxn modelId="{3ED4D663-6E8C-458A-86F9-618D0358886F}" type="presParOf" srcId="{6E6FAD10-7C70-447A-9E26-AD2C3AB133D2}" destId="{12926286-C426-4CD3-882F-D8DCBE4912A3}" srcOrd="3" destOrd="0" presId="urn:microsoft.com/office/officeart/2005/8/layout/vList3#2"/>
    <dgm:cxn modelId="{9B3092FC-CD9D-46D4-A658-FA5D8728850E}" type="presParOf" srcId="{6E6FAD10-7C70-447A-9E26-AD2C3AB133D2}" destId="{2DCBDBA8-B8CC-49B2-B69C-D3E9AE10E3C4}" srcOrd="4" destOrd="0" presId="urn:microsoft.com/office/officeart/2005/8/layout/vList3#2"/>
    <dgm:cxn modelId="{E2D77EC7-A30D-405C-AA80-F4572F976D90}" type="presParOf" srcId="{2DCBDBA8-B8CC-49B2-B69C-D3E9AE10E3C4}" destId="{8B8E938F-21BA-41B5-98BF-6B9C1DC571C2}" srcOrd="0" destOrd="0" presId="urn:microsoft.com/office/officeart/2005/8/layout/vList3#2"/>
    <dgm:cxn modelId="{C92B657B-8842-40E1-8B3D-1FF0BD08CE0B}" type="presParOf" srcId="{2DCBDBA8-B8CC-49B2-B69C-D3E9AE10E3C4}" destId="{51C3133C-C259-4C1E-9CDB-D4E263B929BF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A6E705-5F71-468A-899A-A5F59D39970B}" type="doc">
      <dgm:prSet loTypeId="urn:microsoft.com/office/officeart/2005/8/layout/vList5" loCatId="list" qsTypeId="urn:microsoft.com/office/officeart/2005/8/quickstyle/simple1" qsCatId="simple" csTypeId="urn:microsoft.com/office/officeart/2005/8/colors/accent1_1" csCatId="accent1" phldr="1"/>
      <dgm:spPr/>
    </dgm:pt>
    <dgm:pt modelId="{A6462CA1-7BAD-4455-8A64-DEA91EF77CF7}">
      <dgm:prSet phldrT="[Текст]" custT="1"/>
      <dgm:spPr/>
      <dgm:t>
        <a:bodyPr/>
        <a:lstStyle/>
        <a:p>
          <a:r>
            <a:rPr lang="ru-RU" sz="2800" b="1" dirty="0" smtClean="0"/>
            <a:t>в основе любого проекта лежит проблема, для решения которой требуется исследовательский поиск</a:t>
          </a:r>
          <a:endParaRPr lang="ru-RU" sz="2800" b="1" dirty="0"/>
        </a:p>
      </dgm:t>
    </dgm:pt>
    <dgm:pt modelId="{1A73102C-5CC9-49CF-90F9-24142F3D6A64}" type="parTrans" cxnId="{A4ACE786-3579-4579-9C7E-E828CD08F4CA}">
      <dgm:prSet/>
      <dgm:spPr/>
      <dgm:t>
        <a:bodyPr/>
        <a:lstStyle/>
        <a:p>
          <a:endParaRPr lang="ru-RU"/>
        </a:p>
      </dgm:t>
    </dgm:pt>
    <dgm:pt modelId="{DC73CD0F-2697-4965-B3A3-4268610D6A87}" type="sibTrans" cxnId="{A4ACE786-3579-4579-9C7E-E828CD08F4CA}">
      <dgm:prSet/>
      <dgm:spPr/>
      <dgm:t>
        <a:bodyPr/>
        <a:lstStyle/>
        <a:p>
          <a:endParaRPr lang="ru-RU"/>
        </a:p>
      </dgm:t>
    </dgm:pt>
    <dgm:pt modelId="{A1976A0D-38D2-4A38-9102-4CF2A061F888}">
      <dgm:prSet phldrT="[Текст]" custT="1"/>
      <dgm:spPr/>
      <dgm:t>
        <a:bodyPr/>
        <a:lstStyle/>
        <a:p>
          <a:r>
            <a:rPr lang="ru-RU" sz="3200" b="1" dirty="0" smtClean="0"/>
            <a:t>проект – это «игра всерьёз»; результаты её значимы для детей и взрослых</a:t>
          </a:r>
          <a:endParaRPr lang="ru-RU" sz="3200" b="1" dirty="0"/>
        </a:p>
      </dgm:t>
    </dgm:pt>
    <dgm:pt modelId="{4C232CFC-9A7B-49C7-BA12-20DB560A9102}" type="parTrans" cxnId="{0B55FA82-253F-47C7-AF4B-A4B91C41D75D}">
      <dgm:prSet/>
      <dgm:spPr/>
      <dgm:t>
        <a:bodyPr/>
        <a:lstStyle/>
        <a:p>
          <a:endParaRPr lang="ru-RU"/>
        </a:p>
      </dgm:t>
    </dgm:pt>
    <dgm:pt modelId="{34BF9845-AC2E-4D4B-987B-B5BAD31F358D}" type="sibTrans" cxnId="{0B55FA82-253F-47C7-AF4B-A4B91C41D75D}">
      <dgm:prSet/>
      <dgm:spPr/>
      <dgm:t>
        <a:bodyPr/>
        <a:lstStyle/>
        <a:p>
          <a:endParaRPr lang="ru-RU"/>
        </a:p>
      </dgm:t>
    </dgm:pt>
    <dgm:pt modelId="{0504B3E7-C120-4A2F-9EBA-3B5848AEF554}">
      <dgm:prSet phldrT="[Текст]" custT="1"/>
      <dgm:spPr/>
      <dgm:t>
        <a:bodyPr/>
        <a:lstStyle/>
        <a:p>
          <a:r>
            <a:rPr lang="ru-RU" sz="2000" b="1" dirty="0" smtClean="0"/>
            <a:t>обязательные составляющие проекта: детская самостоятельность (при поддержке педагога), сотворчество ребят и взрослых, развитие коммуникативных способностей детей, познавательных и творческих навыков;  применение дошкольниками полученных знаний на практике</a:t>
          </a:r>
          <a:endParaRPr lang="ru-RU" sz="2000" b="1" dirty="0"/>
        </a:p>
      </dgm:t>
    </dgm:pt>
    <dgm:pt modelId="{1FD20634-656C-4D80-86B5-DA79F53E30C2}" type="parTrans" cxnId="{A2F81B89-560B-401A-A041-786A156D7436}">
      <dgm:prSet/>
      <dgm:spPr/>
      <dgm:t>
        <a:bodyPr/>
        <a:lstStyle/>
        <a:p>
          <a:endParaRPr lang="ru-RU"/>
        </a:p>
      </dgm:t>
    </dgm:pt>
    <dgm:pt modelId="{F727EAFF-7E8F-4C7B-998D-D357E6702709}" type="sibTrans" cxnId="{A2F81B89-560B-401A-A041-786A156D7436}">
      <dgm:prSet/>
      <dgm:spPr/>
      <dgm:t>
        <a:bodyPr/>
        <a:lstStyle/>
        <a:p>
          <a:endParaRPr lang="ru-RU"/>
        </a:p>
      </dgm:t>
    </dgm:pt>
    <dgm:pt modelId="{84E83F2E-5869-453E-B8C3-A32B02D28E6D}" type="pres">
      <dgm:prSet presAssocID="{B0A6E705-5F71-468A-899A-A5F59D39970B}" presName="Name0" presStyleCnt="0">
        <dgm:presLayoutVars>
          <dgm:dir/>
          <dgm:animLvl val="lvl"/>
          <dgm:resizeHandles val="exact"/>
        </dgm:presLayoutVars>
      </dgm:prSet>
      <dgm:spPr/>
    </dgm:pt>
    <dgm:pt modelId="{2591F9B0-9422-4FA1-9FD2-661C5916B5A5}" type="pres">
      <dgm:prSet presAssocID="{A6462CA1-7BAD-4455-8A64-DEA91EF77CF7}" presName="linNode" presStyleCnt="0"/>
      <dgm:spPr/>
    </dgm:pt>
    <dgm:pt modelId="{444B5F9B-C882-4EFC-BB80-6974D13D34EA}" type="pres">
      <dgm:prSet presAssocID="{A6462CA1-7BAD-4455-8A64-DEA91EF77CF7}" presName="parentText" presStyleLbl="node1" presStyleIdx="0" presStyleCnt="3" custScaleX="252774" custScaleY="4724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52106C-8213-4B35-8482-40D916B32B6E}" type="pres">
      <dgm:prSet presAssocID="{DC73CD0F-2697-4965-B3A3-4268610D6A87}" presName="sp" presStyleCnt="0"/>
      <dgm:spPr/>
    </dgm:pt>
    <dgm:pt modelId="{B6CDA13A-5369-4A87-A808-4BDC0CC139B4}" type="pres">
      <dgm:prSet presAssocID="{A1976A0D-38D2-4A38-9102-4CF2A061F888}" presName="linNode" presStyleCnt="0"/>
      <dgm:spPr/>
    </dgm:pt>
    <dgm:pt modelId="{CE88E3FF-0345-4BFC-A52F-B30BF67F378A}" type="pres">
      <dgm:prSet presAssocID="{A1976A0D-38D2-4A38-9102-4CF2A061F888}" presName="parentText" presStyleLbl="node1" presStyleIdx="1" presStyleCnt="3" custScaleX="247913" custScaleY="404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ACF699-88AC-4919-806C-DE9C4971E3E6}" type="pres">
      <dgm:prSet presAssocID="{34BF9845-AC2E-4D4B-987B-B5BAD31F358D}" presName="sp" presStyleCnt="0"/>
      <dgm:spPr/>
    </dgm:pt>
    <dgm:pt modelId="{5E39538A-F0F2-406B-9D43-AC0B12DCB697}" type="pres">
      <dgm:prSet presAssocID="{0504B3E7-C120-4A2F-9EBA-3B5848AEF554}" presName="linNode" presStyleCnt="0"/>
      <dgm:spPr/>
    </dgm:pt>
    <dgm:pt modelId="{5AC08E5E-A03E-40CB-B1AA-17214BB5FE61}" type="pres">
      <dgm:prSet presAssocID="{0504B3E7-C120-4A2F-9EBA-3B5848AEF554}" presName="parentText" presStyleLbl="node1" presStyleIdx="2" presStyleCnt="3" custScaleX="254856" custScaleY="387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55FA82-253F-47C7-AF4B-A4B91C41D75D}" srcId="{B0A6E705-5F71-468A-899A-A5F59D39970B}" destId="{A1976A0D-38D2-4A38-9102-4CF2A061F888}" srcOrd="1" destOrd="0" parTransId="{4C232CFC-9A7B-49C7-BA12-20DB560A9102}" sibTransId="{34BF9845-AC2E-4D4B-987B-B5BAD31F358D}"/>
    <dgm:cxn modelId="{277C1885-E792-4901-8380-1C0E43AC085D}" type="presOf" srcId="{A6462CA1-7BAD-4455-8A64-DEA91EF77CF7}" destId="{444B5F9B-C882-4EFC-BB80-6974D13D34EA}" srcOrd="0" destOrd="0" presId="urn:microsoft.com/office/officeart/2005/8/layout/vList5"/>
    <dgm:cxn modelId="{ADD94AD5-F505-4C5D-9390-3F24565EA791}" type="presOf" srcId="{B0A6E705-5F71-468A-899A-A5F59D39970B}" destId="{84E83F2E-5869-453E-B8C3-A32B02D28E6D}" srcOrd="0" destOrd="0" presId="urn:microsoft.com/office/officeart/2005/8/layout/vList5"/>
    <dgm:cxn modelId="{5DF72375-8D3B-4D83-A5B4-2A7241DAF886}" type="presOf" srcId="{A1976A0D-38D2-4A38-9102-4CF2A061F888}" destId="{CE88E3FF-0345-4BFC-A52F-B30BF67F378A}" srcOrd="0" destOrd="0" presId="urn:microsoft.com/office/officeart/2005/8/layout/vList5"/>
    <dgm:cxn modelId="{38A2EE8C-BF03-4C8B-A8F7-BB08C06C0DD4}" type="presOf" srcId="{0504B3E7-C120-4A2F-9EBA-3B5848AEF554}" destId="{5AC08E5E-A03E-40CB-B1AA-17214BB5FE61}" srcOrd="0" destOrd="0" presId="urn:microsoft.com/office/officeart/2005/8/layout/vList5"/>
    <dgm:cxn modelId="{A4ACE786-3579-4579-9C7E-E828CD08F4CA}" srcId="{B0A6E705-5F71-468A-899A-A5F59D39970B}" destId="{A6462CA1-7BAD-4455-8A64-DEA91EF77CF7}" srcOrd="0" destOrd="0" parTransId="{1A73102C-5CC9-49CF-90F9-24142F3D6A64}" sibTransId="{DC73CD0F-2697-4965-B3A3-4268610D6A87}"/>
    <dgm:cxn modelId="{A2F81B89-560B-401A-A041-786A156D7436}" srcId="{B0A6E705-5F71-468A-899A-A5F59D39970B}" destId="{0504B3E7-C120-4A2F-9EBA-3B5848AEF554}" srcOrd="2" destOrd="0" parTransId="{1FD20634-656C-4D80-86B5-DA79F53E30C2}" sibTransId="{F727EAFF-7E8F-4C7B-998D-D357E6702709}"/>
    <dgm:cxn modelId="{7EB58CCB-E0CB-4438-8541-5F0778B0BE7E}" type="presParOf" srcId="{84E83F2E-5869-453E-B8C3-A32B02D28E6D}" destId="{2591F9B0-9422-4FA1-9FD2-661C5916B5A5}" srcOrd="0" destOrd="0" presId="urn:microsoft.com/office/officeart/2005/8/layout/vList5"/>
    <dgm:cxn modelId="{97C4084F-4157-481A-BCEB-BF2E41C190FE}" type="presParOf" srcId="{2591F9B0-9422-4FA1-9FD2-661C5916B5A5}" destId="{444B5F9B-C882-4EFC-BB80-6974D13D34EA}" srcOrd="0" destOrd="0" presId="urn:microsoft.com/office/officeart/2005/8/layout/vList5"/>
    <dgm:cxn modelId="{5B805090-8F34-4176-90B5-BC12E3097035}" type="presParOf" srcId="{84E83F2E-5869-453E-B8C3-A32B02D28E6D}" destId="{D252106C-8213-4B35-8482-40D916B32B6E}" srcOrd="1" destOrd="0" presId="urn:microsoft.com/office/officeart/2005/8/layout/vList5"/>
    <dgm:cxn modelId="{F753EC0E-F1AD-4417-9F23-2256A49A3641}" type="presParOf" srcId="{84E83F2E-5869-453E-B8C3-A32B02D28E6D}" destId="{B6CDA13A-5369-4A87-A808-4BDC0CC139B4}" srcOrd="2" destOrd="0" presId="urn:microsoft.com/office/officeart/2005/8/layout/vList5"/>
    <dgm:cxn modelId="{7A057BCA-2F19-4647-BE57-186ED82DA4A1}" type="presParOf" srcId="{B6CDA13A-5369-4A87-A808-4BDC0CC139B4}" destId="{CE88E3FF-0345-4BFC-A52F-B30BF67F378A}" srcOrd="0" destOrd="0" presId="urn:microsoft.com/office/officeart/2005/8/layout/vList5"/>
    <dgm:cxn modelId="{736F37AA-7703-44FB-BD72-E83D551D9235}" type="presParOf" srcId="{84E83F2E-5869-453E-B8C3-A32B02D28E6D}" destId="{82ACF699-88AC-4919-806C-DE9C4971E3E6}" srcOrd="3" destOrd="0" presId="urn:microsoft.com/office/officeart/2005/8/layout/vList5"/>
    <dgm:cxn modelId="{F10A8DE6-1690-4D6C-B344-06842824EB95}" type="presParOf" srcId="{84E83F2E-5869-453E-B8C3-A32B02D28E6D}" destId="{5E39538A-F0F2-406B-9D43-AC0B12DCB697}" srcOrd="4" destOrd="0" presId="urn:microsoft.com/office/officeart/2005/8/layout/vList5"/>
    <dgm:cxn modelId="{8BCCA4A0-A61B-4C9E-9D04-41A55D18E5D3}" type="presParOf" srcId="{5E39538A-F0F2-406B-9D43-AC0B12DCB697}" destId="{5AC08E5E-A03E-40CB-B1AA-17214BB5FE6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1F88F-5F4C-41D0-9931-1083153D0AD8}">
      <dsp:nvSpPr>
        <dsp:cNvPr id="0" name=""/>
        <dsp:cNvSpPr/>
      </dsp:nvSpPr>
      <dsp:spPr>
        <a:xfrm rot="10800000">
          <a:off x="406253" y="0"/>
          <a:ext cx="8613761" cy="103504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642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содействие и сотрудничество детей и взрослых, признание ребенка полноценным участником (субъектом) образовательных отношений</a:t>
          </a:r>
          <a:endParaRPr lang="ru-RU" sz="2000" b="1" kern="1200" dirty="0"/>
        </a:p>
      </dsp:txBody>
      <dsp:txXfrm rot="10800000">
        <a:off x="665013" y="0"/>
        <a:ext cx="8355001" cy="1035040"/>
      </dsp:txXfrm>
    </dsp:sp>
    <dsp:sp modelId="{A2AB1E53-4E7F-4C40-B0F1-8E2BEA7C6AF8}">
      <dsp:nvSpPr>
        <dsp:cNvPr id="0" name=""/>
        <dsp:cNvSpPr/>
      </dsp:nvSpPr>
      <dsp:spPr>
        <a:xfrm>
          <a:off x="0" y="27383"/>
          <a:ext cx="1130098" cy="102969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97CD09-FEF9-499B-B004-3B880FEB813D}">
      <dsp:nvSpPr>
        <dsp:cNvPr id="0" name=""/>
        <dsp:cNvSpPr/>
      </dsp:nvSpPr>
      <dsp:spPr>
        <a:xfrm rot="10800000">
          <a:off x="170715" y="1344448"/>
          <a:ext cx="8802568" cy="103504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642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	</a:t>
          </a:r>
          <a:r>
            <a:rPr lang="ru-RU" sz="2400" b="1" kern="1200" dirty="0" smtClean="0"/>
            <a:t>поддержка инициативы детей в различных видах деятельности</a:t>
          </a:r>
          <a:endParaRPr lang="ru-RU" sz="2400" b="1" kern="1200" dirty="0"/>
        </a:p>
      </dsp:txBody>
      <dsp:txXfrm rot="10800000">
        <a:off x="429475" y="1344448"/>
        <a:ext cx="8543808" cy="1035040"/>
      </dsp:txXfrm>
    </dsp:sp>
    <dsp:sp modelId="{0EBAC22E-6CC1-46EE-BA37-C80554D6B979}">
      <dsp:nvSpPr>
        <dsp:cNvPr id="0" name=""/>
        <dsp:cNvSpPr/>
      </dsp:nvSpPr>
      <dsp:spPr>
        <a:xfrm>
          <a:off x="33047" y="1394326"/>
          <a:ext cx="1035040" cy="103504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301756-DDF8-48A3-A484-4B70227AE781}">
      <dsp:nvSpPr>
        <dsp:cNvPr id="0" name=""/>
        <dsp:cNvSpPr/>
      </dsp:nvSpPr>
      <dsp:spPr>
        <a:xfrm rot="10800000">
          <a:off x="165911" y="2688455"/>
          <a:ext cx="8812176" cy="103504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642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	</a:t>
          </a:r>
          <a:r>
            <a:rPr lang="ru-RU" sz="2800" b="1" kern="1200" dirty="0" smtClean="0"/>
            <a:t>сотрудничество Организации с семьёй</a:t>
          </a:r>
          <a:endParaRPr lang="ru-RU" sz="2800" b="1" kern="1200" dirty="0"/>
        </a:p>
      </dsp:txBody>
      <dsp:txXfrm rot="10800000">
        <a:off x="424671" y="2688455"/>
        <a:ext cx="8553416" cy="1035040"/>
      </dsp:txXfrm>
    </dsp:sp>
    <dsp:sp modelId="{BEBB18A1-8DFB-405F-90EC-805948C301B3}">
      <dsp:nvSpPr>
        <dsp:cNvPr id="0" name=""/>
        <dsp:cNvSpPr/>
      </dsp:nvSpPr>
      <dsp:spPr>
        <a:xfrm>
          <a:off x="30956" y="2691684"/>
          <a:ext cx="1035040" cy="1035040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754449-4198-4E71-AC21-DBFF423AC7A1}">
      <dsp:nvSpPr>
        <dsp:cNvPr id="0" name=""/>
        <dsp:cNvSpPr/>
      </dsp:nvSpPr>
      <dsp:spPr>
        <a:xfrm rot="10800000">
          <a:off x="480226" y="3917273"/>
          <a:ext cx="8657360" cy="103504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642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	</a:t>
          </a:r>
          <a:r>
            <a:rPr lang="ru-RU" sz="2400" b="1" kern="1200" dirty="0" smtClean="0"/>
            <a:t>формирование познавательных интересов и познавательных действий ребенка в различных видах деятельности</a:t>
          </a:r>
          <a:endParaRPr lang="ru-RU" sz="2400" b="1" kern="1200" dirty="0"/>
        </a:p>
      </dsp:txBody>
      <dsp:txXfrm rot="10800000">
        <a:off x="738986" y="3917273"/>
        <a:ext cx="8398600" cy="1035040"/>
      </dsp:txXfrm>
    </dsp:sp>
    <dsp:sp modelId="{FC28645A-C515-4A87-9CAA-E0D39C4F7C2F}">
      <dsp:nvSpPr>
        <dsp:cNvPr id="0" name=""/>
        <dsp:cNvSpPr/>
      </dsp:nvSpPr>
      <dsp:spPr>
        <a:xfrm>
          <a:off x="33958" y="3915813"/>
          <a:ext cx="1035040" cy="1035040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0B48E6-2182-47DA-AD1A-3EFE941BC305}">
      <dsp:nvSpPr>
        <dsp:cNvPr id="0" name=""/>
        <dsp:cNvSpPr/>
      </dsp:nvSpPr>
      <dsp:spPr>
        <a:xfrm rot="10800000">
          <a:off x="730410" y="28595"/>
          <a:ext cx="7236365" cy="1369034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706" tIns="99060" rIns="184912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	</a:t>
          </a:r>
          <a:r>
            <a:rPr lang="ru-RU" sz="2800" b="1" kern="1200" dirty="0" smtClean="0"/>
            <a:t>способствует профессиональному развитию педагогических работников</a:t>
          </a:r>
          <a:endParaRPr lang="ru-RU" sz="2800" b="1" kern="1200" dirty="0"/>
        </a:p>
      </dsp:txBody>
      <dsp:txXfrm rot="10800000">
        <a:off x="1072668" y="28595"/>
        <a:ext cx="6894107" cy="1369034"/>
      </dsp:txXfrm>
    </dsp:sp>
    <dsp:sp modelId="{5A68E527-6BC8-46EC-A9E8-D027F208FC94}">
      <dsp:nvSpPr>
        <dsp:cNvPr id="0" name=""/>
        <dsp:cNvSpPr/>
      </dsp:nvSpPr>
      <dsp:spPr>
        <a:xfrm rot="5400000">
          <a:off x="158805" y="111826"/>
          <a:ext cx="1216127" cy="120257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6925D4-F33D-4758-B575-E18490FB1DBC}">
      <dsp:nvSpPr>
        <dsp:cNvPr id="0" name=""/>
        <dsp:cNvSpPr/>
      </dsp:nvSpPr>
      <dsp:spPr>
        <a:xfrm rot="10800000">
          <a:off x="946444" y="1756793"/>
          <a:ext cx="6948338" cy="1369034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706" tIns="99060" rIns="184912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	</a:t>
          </a:r>
          <a:r>
            <a:rPr lang="ru-RU" sz="2800" b="1" kern="1200" dirty="0" smtClean="0"/>
            <a:t>создаёт условия для развивающего вариативного дошкольного образования</a:t>
          </a:r>
          <a:endParaRPr lang="ru-RU" sz="2800" b="1" kern="1200" dirty="0"/>
        </a:p>
      </dsp:txBody>
      <dsp:txXfrm rot="10800000">
        <a:off x="1288702" y="1756793"/>
        <a:ext cx="6606080" cy="1369034"/>
      </dsp:txXfrm>
    </dsp:sp>
    <dsp:sp modelId="{22701C75-6125-406B-8D11-9CD92074E945}">
      <dsp:nvSpPr>
        <dsp:cNvPr id="0" name=""/>
        <dsp:cNvSpPr/>
      </dsp:nvSpPr>
      <dsp:spPr>
        <a:xfrm>
          <a:off x="82351" y="1756793"/>
          <a:ext cx="1369034" cy="1369034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C3133C-C259-4C1E-9CDB-D4E263B929BF}">
      <dsp:nvSpPr>
        <dsp:cNvPr id="0" name=""/>
        <dsp:cNvSpPr/>
      </dsp:nvSpPr>
      <dsp:spPr>
        <a:xfrm rot="10800000">
          <a:off x="730437" y="3556109"/>
          <a:ext cx="7488820" cy="1369034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706" tIns="102870" rIns="192024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создает условия для участия родителей (законных представителей) в образовательной деятельности</a:t>
          </a:r>
          <a:endParaRPr lang="ru-RU" sz="2700" b="1" kern="1200" dirty="0"/>
        </a:p>
      </dsp:txBody>
      <dsp:txXfrm rot="10800000">
        <a:off x="1072695" y="3556109"/>
        <a:ext cx="7146562" cy="1369034"/>
      </dsp:txXfrm>
    </dsp:sp>
    <dsp:sp modelId="{8B8E938F-21BA-41B5-98BF-6B9C1DC571C2}">
      <dsp:nvSpPr>
        <dsp:cNvPr id="0" name=""/>
        <dsp:cNvSpPr/>
      </dsp:nvSpPr>
      <dsp:spPr>
        <a:xfrm>
          <a:off x="82351" y="3484991"/>
          <a:ext cx="1369034" cy="136903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4B5F9B-C882-4EFC-BB80-6974D13D34EA}">
      <dsp:nvSpPr>
        <dsp:cNvPr id="0" name=""/>
        <dsp:cNvSpPr/>
      </dsp:nvSpPr>
      <dsp:spPr>
        <a:xfrm>
          <a:off x="369867" y="2379"/>
          <a:ext cx="8157562" cy="179410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в основе любого проекта лежит проблема, для решения которой требуется исследовательский поиск</a:t>
          </a:r>
          <a:endParaRPr lang="ru-RU" sz="2800" b="1" kern="1200" dirty="0"/>
        </a:p>
      </dsp:txBody>
      <dsp:txXfrm>
        <a:off x="457448" y="89960"/>
        <a:ext cx="7982400" cy="1618946"/>
      </dsp:txXfrm>
    </dsp:sp>
    <dsp:sp modelId="{CE88E3FF-0345-4BFC-A52F-B30BF67F378A}">
      <dsp:nvSpPr>
        <dsp:cNvPr id="0" name=""/>
        <dsp:cNvSpPr/>
      </dsp:nvSpPr>
      <dsp:spPr>
        <a:xfrm>
          <a:off x="369867" y="1986353"/>
          <a:ext cx="8000687" cy="153536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проект – это «игра всерьёз»; результаты её значимы для детей и взрослых</a:t>
          </a:r>
          <a:endParaRPr lang="ru-RU" sz="3200" b="1" kern="1200" dirty="0"/>
        </a:p>
      </dsp:txBody>
      <dsp:txXfrm>
        <a:off x="444817" y="2061303"/>
        <a:ext cx="7850787" cy="1385461"/>
      </dsp:txXfrm>
    </dsp:sp>
    <dsp:sp modelId="{5AC08E5E-A03E-40CB-B1AA-17214BB5FE61}">
      <dsp:nvSpPr>
        <dsp:cNvPr id="0" name=""/>
        <dsp:cNvSpPr/>
      </dsp:nvSpPr>
      <dsp:spPr>
        <a:xfrm>
          <a:off x="369867" y="3711579"/>
          <a:ext cx="8224752" cy="147061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обязательные составляющие проекта: детская самостоятельность (при поддержке педагога), сотворчество ребят и взрослых, развитие коммуникативных способностей детей, познавательных и творческих навыков;  применение дошкольниками полученных знаний на практике</a:t>
          </a:r>
          <a:endParaRPr lang="ru-RU" sz="2000" b="1" kern="1200" dirty="0"/>
        </a:p>
      </dsp:txBody>
      <dsp:txXfrm>
        <a:off x="441657" y="3783369"/>
        <a:ext cx="8081172" cy="13270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11CEB-970E-4221-AC70-AE0591A5F601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9511D-B4D6-4F60-AFA3-A5572C334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580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AF69C-C189-49A0-8FF6-DFE9830691E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AF69C-C189-49A0-8FF6-DFE9830691E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82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057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99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08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92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80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41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647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65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38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202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8" tIns="32629" rIns="65258" bIns="32629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84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71EB6E-A23F-420A-808E-42FB9A91F238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71EB6E-A23F-420A-808E-42FB9A91F238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71EB6E-A23F-420A-808E-42FB9A91F238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71EB6E-A23F-420A-808E-42FB9A91F238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746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71EB6E-A23F-420A-808E-42FB9A91F238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71EB6E-A23F-420A-808E-42FB9A91F238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71EB6E-A23F-420A-808E-42FB9A91F238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71EB6E-A23F-420A-808E-42FB9A91F238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 bwMode="gray">
          <a:xfrm>
            <a:off x="502920" y="1984248"/>
            <a:ext cx="8211312" cy="2953512"/>
          </a:xfrm>
          <a:prstGeom prst="roundRect">
            <a:avLst>
              <a:gd name="adj" fmla="val 5521"/>
            </a:avLst>
          </a:prstGeom>
          <a:gradFill>
            <a:gsLst>
              <a:gs pos="0">
                <a:schemeClr val="bg1">
                  <a:alpha val="79000"/>
                </a:schemeClr>
              </a:gs>
              <a:gs pos="30000">
                <a:schemeClr val="bg2"/>
              </a:gs>
              <a:gs pos="66000">
                <a:schemeClr val="bg2"/>
              </a:gs>
              <a:gs pos="100000">
                <a:schemeClr val="bg1">
                  <a:alpha val="61000"/>
                </a:schemeClr>
              </a:gs>
            </a:gsLst>
            <a:lin ang="5400000" scaled="1"/>
          </a:gradFill>
          <a:ln w="38100">
            <a:solidFill>
              <a:schemeClr val="bg2">
                <a:lumMod val="20000"/>
                <a:lumOff val="8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3232" y="2432304"/>
            <a:ext cx="7772400" cy="1353312"/>
          </a:xfrm>
        </p:spPr>
        <p:txBody>
          <a:bodyPr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>
              <a:defRPr sz="480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353312" y="3785616"/>
            <a:ext cx="6400800" cy="75895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082E-C804-4BD4-821C-3D3F867E5942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8CB8-BD70-4E22-AAE0-087A2C6F0E3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ounded Rectangle 9"/>
          <p:cNvSpPr/>
          <p:nvPr/>
        </p:nvSpPr>
        <p:spPr bwMode="gray">
          <a:xfrm>
            <a:off x="859536" y="1719072"/>
            <a:ext cx="7498080" cy="429768"/>
          </a:xfrm>
          <a:prstGeom prst="roundRect">
            <a:avLst>
              <a:gd name="adj" fmla="val 23050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67000">
                <a:schemeClr val="bg2">
                  <a:lumMod val="60000"/>
                  <a:lumOff val="40000"/>
                </a:schemeClr>
              </a:gs>
              <a:gs pos="98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 bwMode="gray">
          <a:xfrm>
            <a:off x="859536" y="4718304"/>
            <a:ext cx="7498080" cy="429768"/>
          </a:xfrm>
          <a:prstGeom prst="roundRect">
            <a:avLst>
              <a:gd name="adj" fmla="val 25178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78000">
                <a:schemeClr val="bg2">
                  <a:lumMod val="60000"/>
                  <a:lumOff val="40000"/>
                </a:schemeClr>
              </a:gs>
              <a:gs pos="75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 bwMode="gray">
          <a:xfrm>
            <a:off x="5641848" y="1801368"/>
            <a:ext cx="2496312" cy="265176"/>
          </a:xfrm>
          <a:prstGeom prst="roundRect">
            <a:avLst>
              <a:gd name="adj" fmla="val 21911"/>
            </a:avLst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0"/>
          </a:gradFill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 bwMode="ltGray">
          <a:xfrm>
            <a:off x="5733288" y="1892808"/>
            <a:ext cx="850392" cy="73152"/>
            <a:chOff x="5733288" y="1874520"/>
            <a:chExt cx="850392" cy="73152"/>
          </a:xfrm>
          <a:effectLst>
            <a:glow rad="63500">
              <a:schemeClr val="tx1">
                <a:alpha val="40000"/>
              </a:schemeClr>
            </a:glow>
            <a:outerShdw blurRad="50800" dist="50800" dir="5400000" algn="ctr" rotWithShape="0">
              <a:schemeClr val="accent1">
                <a:lumMod val="20000"/>
                <a:lumOff val="80000"/>
                <a:alpha val="21000"/>
              </a:schemeClr>
            </a:outerShdw>
          </a:effectLst>
        </p:grpSpPr>
        <p:sp>
          <p:nvSpPr>
            <p:cNvPr id="13" name="Oval 12"/>
            <p:cNvSpPr/>
            <p:nvPr userDrawn="1"/>
          </p:nvSpPr>
          <p:spPr bwMode="ltGray">
            <a:xfrm>
              <a:off x="573328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 userDrawn="1"/>
          </p:nvSpPr>
          <p:spPr bwMode="ltGray">
            <a:xfrm>
              <a:off x="5925312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 userDrawn="1"/>
          </p:nvSpPr>
          <p:spPr bwMode="ltGray">
            <a:xfrm>
              <a:off x="6117336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 userDrawn="1"/>
          </p:nvSpPr>
          <p:spPr bwMode="ltGray">
            <a:xfrm>
              <a:off x="6309360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 userDrawn="1"/>
          </p:nvSpPr>
          <p:spPr bwMode="ltGray">
            <a:xfrm>
              <a:off x="651052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57200"/>
            <a:ext cx="8147304" cy="950976"/>
          </a:xfr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572768"/>
            <a:ext cx="8119872" cy="48280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548640" y="164592"/>
            <a:ext cx="283464" cy="283464"/>
            <a:chOff x="548640" y="173736"/>
            <a:chExt cx="283464" cy="283464"/>
          </a:xfrm>
        </p:grpSpPr>
        <p:sp>
          <p:nvSpPr>
            <p:cNvPr id="9" name="Oval 8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 bwMode="gray">
          <a:xfrm>
            <a:off x="914400" y="164592"/>
            <a:ext cx="283464" cy="283464"/>
            <a:chOff x="548640" y="173736"/>
            <a:chExt cx="283464" cy="283464"/>
          </a:xfrm>
        </p:grpSpPr>
        <p:sp>
          <p:nvSpPr>
            <p:cNvPr id="12" name="Oval 11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 bwMode="gray">
          <a:xfrm>
            <a:off x="1289304" y="164592"/>
            <a:ext cx="283464" cy="283464"/>
            <a:chOff x="548640" y="173736"/>
            <a:chExt cx="283464" cy="283464"/>
          </a:xfrm>
        </p:grpSpPr>
        <p:sp>
          <p:nvSpPr>
            <p:cNvPr id="15" name="Oval 14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gray">
          <a:xfrm>
            <a:off x="502920" y="3712464"/>
            <a:ext cx="8147304" cy="2139696"/>
          </a:xfrm>
          <a:prstGeom prst="roundRect">
            <a:avLst>
              <a:gd name="adj" fmla="val 9795"/>
            </a:avLst>
          </a:prstGeom>
          <a:gradFill>
            <a:gsLst>
              <a:gs pos="0">
                <a:schemeClr val="bg1">
                  <a:alpha val="79000"/>
                </a:schemeClr>
              </a:gs>
              <a:gs pos="30000">
                <a:schemeClr val="bg2"/>
              </a:gs>
              <a:gs pos="66000">
                <a:schemeClr val="bg2"/>
              </a:gs>
              <a:gs pos="100000">
                <a:schemeClr val="bg1">
                  <a:alpha val="61000"/>
                </a:schemeClr>
              </a:gs>
            </a:gsLst>
            <a:lin ang="5400000" scaled="1"/>
          </a:gradFill>
          <a:ln w="38100">
            <a:solidFill>
              <a:schemeClr val="bg2">
                <a:lumMod val="20000"/>
                <a:lumOff val="8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 bwMode="gray">
          <a:xfrm>
            <a:off x="859536" y="5641848"/>
            <a:ext cx="7498080" cy="429768"/>
          </a:xfrm>
          <a:prstGeom prst="roundRect">
            <a:avLst>
              <a:gd name="adj" fmla="val 25178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78000">
                <a:schemeClr val="bg2">
                  <a:lumMod val="60000"/>
                  <a:lumOff val="40000"/>
                </a:schemeClr>
              </a:gs>
              <a:gs pos="75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0080" y="3931920"/>
            <a:ext cx="7790688" cy="1719072"/>
          </a:xfr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536" y="2642616"/>
            <a:ext cx="7498080" cy="740664"/>
          </a:xfrm>
        </p:spPr>
        <p:txBody>
          <a:bodyPr anchor="b"/>
          <a:lstStyle>
            <a:lvl1pPr marL="0" indent="0">
              <a:buNone/>
              <a:defRPr sz="20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ounded Rectangle 7"/>
          <p:cNvSpPr/>
          <p:nvPr/>
        </p:nvSpPr>
        <p:spPr bwMode="gray">
          <a:xfrm>
            <a:off x="859536" y="3502152"/>
            <a:ext cx="7498080" cy="429768"/>
          </a:xfrm>
          <a:prstGeom prst="roundRect">
            <a:avLst>
              <a:gd name="adj" fmla="val 23050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67000">
                <a:schemeClr val="bg2">
                  <a:lumMod val="60000"/>
                  <a:lumOff val="40000"/>
                </a:schemeClr>
              </a:gs>
              <a:gs pos="98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 bwMode="gray">
          <a:xfrm>
            <a:off x="5641848" y="3584448"/>
            <a:ext cx="2496312" cy="265176"/>
          </a:xfrm>
          <a:prstGeom prst="roundRect">
            <a:avLst>
              <a:gd name="adj" fmla="val 21911"/>
            </a:avLst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0"/>
          </a:gradFill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 bwMode="ltGray">
          <a:xfrm>
            <a:off x="5733288" y="3675888"/>
            <a:ext cx="850392" cy="73152"/>
            <a:chOff x="5733288" y="1874520"/>
            <a:chExt cx="850392" cy="73152"/>
          </a:xfrm>
          <a:effectLst>
            <a:glow rad="63500">
              <a:schemeClr val="tx1">
                <a:alpha val="40000"/>
              </a:schemeClr>
            </a:glow>
            <a:outerShdw blurRad="50800" dist="50800" dir="5400000" algn="ctr" rotWithShape="0">
              <a:schemeClr val="accent1">
                <a:lumMod val="20000"/>
                <a:lumOff val="80000"/>
                <a:alpha val="21000"/>
              </a:schemeClr>
            </a:outerShdw>
          </a:effectLst>
        </p:grpSpPr>
        <p:sp>
          <p:nvSpPr>
            <p:cNvPr id="12" name="Oval 11"/>
            <p:cNvSpPr/>
            <p:nvPr userDrawn="1"/>
          </p:nvSpPr>
          <p:spPr bwMode="ltGray">
            <a:xfrm>
              <a:off x="573328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 userDrawn="1"/>
          </p:nvSpPr>
          <p:spPr bwMode="ltGray">
            <a:xfrm>
              <a:off x="5925312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 userDrawn="1"/>
          </p:nvSpPr>
          <p:spPr bwMode="ltGray">
            <a:xfrm>
              <a:off x="6117336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 userDrawn="1"/>
          </p:nvSpPr>
          <p:spPr bwMode="ltGray">
            <a:xfrm>
              <a:off x="6309360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 userDrawn="1"/>
          </p:nvSpPr>
          <p:spPr bwMode="ltGray">
            <a:xfrm>
              <a:off x="651052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 bwMode="gray">
          <a:xfrm>
            <a:off x="283464" y="1216152"/>
            <a:ext cx="8577072" cy="5294376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 bwMode="gray">
          <a:xfrm>
            <a:off x="694944" y="1078992"/>
            <a:ext cx="283464" cy="283464"/>
            <a:chOff x="548640" y="173736"/>
            <a:chExt cx="283464" cy="283464"/>
          </a:xfrm>
        </p:grpSpPr>
        <p:sp>
          <p:nvSpPr>
            <p:cNvPr id="10" name="Oval 9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 bwMode="gray">
          <a:xfrm>
            <a:off x="1051560" y="1078992"/>
            <a:ext cx="283464" cy="283464"/>
            <a:chOff x="548640" y="173736"/>
            <a:chExt cx="283464" cy="283464"/>
          </a:xfrm>
        </p:grpSpPr>
        <p:sp>
          <p:nvSpPr>
            <p:cNvPr id="13" name="Oval 12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 bwMode="gray">
          <a:xfrm>
            <a:off x="1426464" y="1078992"/>
            <a:ext cx="283464" cy="283464"/>
            <a:chOff x="548640" y="173736"/>
            <a:chExt cx="283464" cy="283464"/>
          </a:xfrm>
        </p:grpSpPr>
        <p:sp>
          <p:nvSpPr>
            <p:cNvPr id="16" name="Oval 15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57200" y="146304"/>
            <a:ext cx="8229600" cy="1069848"/>
          </a:xfr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554480"/>
            <a:ext cx="3968496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7720" y="1554480"/>
            <a:ext cx="3968496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082E-C804-4BD4-821C-3D3F867E5942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8CB8-BD70-4E22-AAE0-087A2C6F0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 bwMode="gray">
          <a:xfrm>
            <a:off x="4645152" y="1371600"/>
            <a:ext cx="4215384" cy="5148072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 bwMode="gray">
          <a:xfrm>
            <a:off x="283464" y="1371600"/>
            <a:ext cx="4215384" cy="5148072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57200" y="146304"/>
            <a:ext cx="8229600" cy="1143000"/>
          </a:xfr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429768" y="1527048"/>
            <a:ext cx="3931920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322576"/>
            <a:ext cx="3931920" cy="40050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white">
          <a:xfrm>
            <a:off x="4782312" y="1527048"/>
            <a:ext cx="3931920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322576"/>
            <a:ext cx="3931920" cy="40050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082E-C804-4BD4-821C-3D3F867E5942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8CB8-BD70-4E22-AAE0-087A2C6F0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56616" y="429768"/>
            <a:ext cx="3118104" cy="10058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429768"/>
            <a:ext cx="5184648" cy="58613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6616" y="1435608"/>
            <a:ext cx="3118104" cy="4855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082E-C804-4BD4-821C-3D3F867E5942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8CB8-BD70-4E22-AAE0-087A2C6F0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71EB6E-A23F-420A-808E-42FB9A91F238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 bwMode="gray">
          <a:xfrm>
            <a:off x="548640" y="164592"/>
            <a:ext cx="283464" cy="283464"/>
            <a:chOff x="548640" y="173736"/>
            <a:chExt cx="283464" cy="283464"/>
          </a:xfrm>
        </p:grpSpPr>
        <p:sp>
          <p:nvSpPr>
            <p:cNvPr id="10" name="Oval 9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 bwMode="gray">
          <a:xfrm>
            <a:off x="914400" y="164592"/>
            <a:ext cx="283464" cy="283464"/>
            <a:chOff x="548640" y="173736"/>
            <a:chExt cx="283464" cy="283464"/>
          </a:xfrm>
        </p:grpSpPr>
        <p:sp>
          <p:nvSpPr>
            <p:cNvPr id="13" name="Oval 12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 bwMode="gray">
          <a:xfrm>
            <a:off x="1289304" y="164592"/>
            <a:ext cx="283464" cy="283464"/>
            <a:chOff x="548640" y="173736"/>
            <a:chExt cx="283464" cy="283464"/>
          </a:xfrm>
        </p:grpSpPr>
        <p:sp>
          <p:nvSpPr>
            <p:cNvPr id="16" name="Oval 15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30352" y="3273552"/>
            <a:ext cx="2642616" cy="137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200400" y="612775"/>
            <a:ext cx="5404104" cy="4114800"/>
          </a:xfrm>
          <a:prstGeom prst="roundRect">
            <a:avLst>
              <a:gd name="adj" fmla="val 5778"/>
            </a:avLst>
          </a:prstGeom>
          <a:ln w="38100">
            <a:solidFill>
              <a:srgbClr val="FFFFFF">
                <a:alpha val="80000"/>
              </a:srgbClr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5848" y="4800600"/>
            <a:ext cx="5102352" cy="1371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082E-C804-4BD4-821C-3D3F867E5942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8CB8-BD70-4E22-AAE0-087A2C6F0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082E-C804-4BD4-821C-3D3F867E5942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8CB8-BD70-4E22-AAE0-087A2C6F0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gray">
          <a:xfrm>
            <a:off x="283464" y="356616"/>
            <a:ext cx="7004304" cy="608990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 bwMode="gray">
          <a:xfrm>
            <a:off x="548640" y="219456"/>
            <a:ext cx="283464" cy="283464"/>
            <a:chOff x="548640" y="173736"/>
            <a:chExt cx="283464" cy="283464"/>
          </a:xfrm>
        </p:grpSpPr>
        <p:sp>
          <p:nvSpPr>
            <p:cNvPr id="9" name="Oval 8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 bwMode="gray">
          <a:xfrm>
            <a:off x="914400" y="219456"/>
            <a:ext cx="283464" cy="283464"/>
            <a:chOff x="548640" y="173736"/>
            <a:chExt cx="283464" cy="283464"/>
          </a:xfrm>
        </p:grpSpPr>
        <p:sp>
          <p:nvSpPr>
            <p:cNvPr id="12" name="Oval 11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 bwMode="gray">
          <a:xfrm>
            <a:off x="1289304" y="219456"/>
            <a:ext cx="283464" cy="283464"/>
            <a:chOff x="548640" y="173736"/>
            <a:chExt cx="283464" cy="283464"/>
          </a:xfrm>
        </p:grpSpPr>
        <p:sp>
          <p:nvSpPr>
            <p:cNvPr id="15" name="Oval 14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360920" y="365760"/>
            <a:ext cx="1426464" cy="6062472"/>
          </a:xfrm>
        </p:spPr>
        <p:txBody>
          <a:bodyPr vert="eaVert">
            <a:scene3d>
              <a:camera prst="orthographicFront"/>
              <a:lightRig rig="flat" dir="t"/>
            </a:scene3d>
            <a:sp3d extrusionH="3175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>
              <a:defRPr>
                <a:gradFill flip="none" rotWithShape="1"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576072"/>
            <a:ext cx="6373368" cy="564184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082E-C804-4BD4-821C-3D3F867E5942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8CB8-BD70-4E22-AAE0-087A2C6F0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71EB6E-A23F-420A-808E-42FB9A91F238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71EB6E-A23F-420A-808E-42FB9A91F238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71EB6E-A23F-420A-808E-42FB9A91F238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Вес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91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50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7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028" y="-484008"/>
            <a:ext cx="9406999" cy="6342827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-125174" y="5227722"/>
            <a:ext cx="9348366" cy="2137616"/>
            <a:chOff x="-175244" y="7318810"/>
            <a:chExt cx="13087712" cy="2992663"/>
          </a:xfrm>
        </p:grpSpPr>
        <p:sp>
          <p:nvSpPr>
            <p:cNvPr id="173" name="Равнобедренный треугольник 21"/>
            <p:cNvSpPr/>
            <p:nvPr/>
          </p:nvSpPr>
          <p:spPr>
            <a:xfrm rot="1472363">
              <a:off x="678168" y="8208432"/>
              <a:ext cx="579004" cy="707934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4" name="Полилиния 173"/>
            <p:cNvSpPr/>
            <p:nvPr/>
          </p:nvSpPr>
          <p:spPr>
            <a:xfrm rot="5400000">
              <a:off x="-58330" y="7598402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5" name="Freeform 46"/>
            <p:cNvSpPr>
              <a:spLocks/>
            </p:cNvSpPr>
            <p:nvPr/>
          </p:nvSpPr>
          <p:spPr bwMode="auto">
            <a:xfrm>
              <a:off x="473112" y="7748844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6" name="Овал 1"/>
            <p:cNvSpPr/>
            <p:nvPr/>
          </p:nvSpPr>
          <p:spPr>
            <a:xfrm>
              <a:off x="293092" y="8129844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Freeform 15"/>
            <p:cNvSpPr>
              <a:spLocks/>
            </p:cNvSpPr>
            <p:nvPr/>
          </p:nvSpPr>
          <p:spPr bwMode="auto">
            <a:xfrm>
              <a:off x="-175244" y="822902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8" name="Freeform 8"/>
            <p:cNvSpPr>
              <a:spLocks/>
            </p:cNvSpPr>
            <p:nvPr/>
          </p:nvSpPr>
          <p:spPr bwMode="auto">
            <a:xfrm>
              <a:off x="760159" y="77311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9" name="Freeform 8"/>
            <p:cNvSpPr>
              <a:spLocks/>
            </p:cNvSpPr>
            <p:nvPr/>
          </p:nvSpPr>
          <p:spPr bwMode="auto">
            <a:xfrm>
              <a:off x="519304" y="9018760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1208525" y="8695421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1" name="Freeform 62"/>
            <p:cNvSpPr>
              <a:spLocks/>
            </p:cNvSpPr>
            <p:nvPr/>
          </p:nvSpPr>
          <p:spPr bwMode="auto">
            <a:xfrm rot="20972167">
              <a:off x="1502142" y="9033903"/>
              <a:ext cx="668337" cy="720724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2" name="Freeform 16"/>
            <p:cNvSpPr>
              <a:spLocks/>
            </p:cNvSpPr>
            <p:nvPr/>
          </p:nvSpPr>
          <p:spPr bwMode="auto">
            <a:xfrm>
              <a:off x="1623547" y="8129844"/>
              <a:ext cx="786073" cy="912939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3" name="Овал 1"/>
            <p:cNvSpPr/>
            <p:nvPr/>
          </p:nvSpPr>
          <p:spPr>
            <a:xfrm rot="11700000">
              <a:off x="1167974" y="7672815"/>
              <a:ext cx="668336" cy="802942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4" name="Равнобедренный треугольник 21"/>
            <p:cNvSpPr/>
            <p:nvPr/>
          </p:nvSpPr>
          <p:spPr>
            <a:xfrm>
              <a:off x="-130075" y="8840548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5" name="Freeform 46"/>
            <p:cNvSpPr>
              <a:spLocks/>
            </p:cNvSpPr>
            <p:nvPr/>
          </p:nvSpPr>
          <p:spPr bwMode="auto">
            <a:xfrm>
              <a:off x="2170479" y="8906509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9" name="Равнобедренный треугольник 21"/>
            <p:cNvSpPr/>
            <p:nvPr/>
          </p:nvSpPr>
          <p:spPr>
            <a:xfrm rot="20627675">
              <a:off x="3739494" y="8329241"/>
              <a:ext cx="699272" cy="85498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0" name="Полилиния 189"/>
            <p:cNvSpPr/>
            <p:nvPr/>
          </p:nvSpPr>
          <p:spPr>
            <a:xfrm rot="5400000">
              <a:off x="4659135" y="7792735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auto">
            <a:xfrm>
              <a:off x="4326513" y="7943177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2" name="Овал 1"/>
            <p:cNvSpPr/>
            <p:nvPr/>
          </p:nvSpPr>
          <p:spPr>
            <a:xfrm>
              <a:off x="4403668" y="832417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Freeform 15"/>
            <p:cNvSpPr>
              <a:spLocks/>
            </p:cNvSpPr>
            <p:nvPr/>
          </p:nvSpPr>
          <p:spPr bwMode="auto">
            <a:xfrm>
              <a:off x="4906940" y="835041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4" name="Freeform 8"/>
            <p:cNvSpPr>
              <a:spLocks/>
            </p:cNvSpPr>
            <p:nvPr/>
          </p:nvSpPr>
          <p:spPr bwMode="auto">
            <a:xfrm>
              <a:off x="3929323" y="7846358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6" name="Freeform 8"/>
            <p:cNvSpPr>
              <a:spLocks/>
            </p:cNvSpPr>
            <p:nvPr/>
          </p:nvSpPr>
          <p:spPr bwMode="auto">
            <a:xfrm>
              <a:off x="3433253" y="88897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8" name="Равнобедренный треугольник 21"/>
            <p:cNvSpPr/>
            <p:nvPr/>
          </p:nvSpPr>
          <p:spPr>
            <a:xfrm>
              <a:off x="4340541" y="9034881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0" name="Овал 14"/>
            <p:cNvSpPr/>
            <p:nvPr/>
          </p:nvSpPr>
          <p:spPr>
            <a:xfrm rot="20163581" flipH="1">
              <a:off x="5134031" y="9102267"/>
              <a:ext cx="355790" cy="570910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1" name="Полилиния 200"/>
            <p:cNvSpPr/>
            <p:nvPr/>
          </p:nvSpPr>
          <p:spPr>
            <a:xfrm>
              <a:off x="2592553" y="8220349"/>
              <a:ext cx="708106" cy="94242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2" name="Freeform 15"/>
            <p:cNvSpPr>
              <a:spLocks/>
            </p:cNvSpPr>
            <p:nvPr/>
          </p:nvSpPr>
          <p:spPr bwMode="auto">
            <a:xfrm rot="21264199">
              <a:off x="3369833" y="7791044"/>
              <a:ext cx="342952" cy="985241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3" name="Freeform 46"/>
            <p:cNvSpPr>
              <a:spLocks/>
            </p:cNvSpPr>
            <p:nvPr/>
          </p:nvSpPr>
          <p:spPr bwMode="auto">
            <a:xfrm rot="16200000">
              <a:off x="2963314" y="7804286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4" name="Freeform 8"/>
            <p:cNvSpPr>
              <a:spLocks/>
            </p:cNvSpPr>
            <p:nvPr/>
          </p:nvSpPr>
          <p:spPr bwMode="auto">
            <a:xfrm rot="19800000">
              <a:off x="1947860" y="7318810"/>
              <a:ext cx="939958" cy="838887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5" name="Freeform 62"/>
            <p:cNvSpPr>
              <a:spLocks/>
            </p:cNvSpPr>
            <p:nvPr/>
          </p:nvSpPr>
          <p:spPr bwMode="auto">
            <a:xfrm rot="627833" flipH="1">
              <a:off x="12244131" y="9033903"/>
              <a:ext cx="668337" cy="720724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6" name="Freeform 16"/>
            <p:cNvSpPr>
              <a:spLocks/>
            </p:cNvSpPr>
            <p:nvPr/>
          </p:nvSpPr>
          <p:spPr bwMode="auto">
            <a:xfrm flipH="1">
              <a:off x="11888342" y="7465181"/>
              <a:ext cx="786073" cy="912939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7" name="Овал 14"/>
            <p:cNvSpPr/>
            <p:nvPr/>
          </p:nvSpPr>
          <p:spPr>
            <a:xfrm rot="20700000" flipH="1" flipV="1">
              <a:off x="5437143" y="7931398"/>
              <a:ext cx="536464" cy="860824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Равнобедренный треугольник 21"/>
            <p:cNvSpPr/>
            <p:nvPr/>
          </p:nvSpPr>
          <p:spPr>
            <a:xfrm rot="10800000" flipH="1" flipV="1">
              <a:off x="6393725" y="8840549"/>
              <a:ext cx="579004" cy="707934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Freeform 15"/>
            <p:cNvSpPr>
              <a:spLocks/>
            </p:cNvSpPr>
            <p:nvPr/>
          </p:nvSpPr>
          <p:spPr bwMode="auto">
            <a:xfrm rot="19800000" flipH="1" flipV="1">
              <a:off x="6938279" y="8476117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1" name="Freeform 8"/>
            <p:cNvSpPr>
              <a:spLocks/>
            </p:cNvSpPr>
            <p:nvPr/>
          </p:nvSpPr>
          <p:spPr bwMode="auto">
            <a:xfrm rot="19800000" flipH="1" flipV="1">
              <a:off x="6111640" y="8390336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2" name="Freeform 8"/>
            <p:cNvSpPr>
              <a:spLocks/>
            </p:cNvSpPr>
            <p:nvPr/>
          </p:nvSpPr>
          <p:spPr bwMode="auto">
            <a:xfrm rot="19800000" flipH="1" flipV="1">
              <a:off x="5676427" y="9014966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4" name="Равнобедренный треугольник 21"/>
            <p:cNvSpPr/>
            <p:nvPr/>
          </p:nvSpPr>
          <p:spPr>
            <a:xfrm rot="19800000" flipH="1" flipV="1">
              <a:off x="6134156" y="7482318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5" name="Freeform 46"/>
            <p:cNvSpPr>
              <a:spLocks/>
            </p:cNvSpPr>
            <p:nvPr/>
          </p:nvSpPr>
          <p:spPr bwMode="auto">
            <a:xfrm flipH="1">
              <a:off x="11986956" y="8906509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9" name="Равнобедренный треугольник 21"/>
            <p:cNvSpPr/>
            <p:nvPr/>
          </p:nvSpPr>
          <p:spPr>
            <a:xfrm rot="972325" flipH="1">
              <a:off x="9975844" y="8329241"/>
              <a:ext cx="699272" cy="85498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0" name="Полилиния 219"/>
            <p:cNvSpPr/>
            <p:nvPr/>
          </p:nvSpPr>
          <p:spPr>
            <a:xfrm rot="16200000" flipH="1">
              <a:off x="9299480" y="7792735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1" name="Freeform 46"/>
            <p:cNvSpPr>
              <a:spLocks/>
            </p:cNvSpPr>
            <p:nvPr/>
          </p:nvSpPr>
          <p:spPr bwMode="auto">
            <a:xfrm flipH="1">
              <a:off x="9830922" y="7943177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2" name="Овал 1"/>
            <p:cNvSpPr/>
            <p:nvPr/>
          </p:nvSpPr>
          <p:spPr>
            <a:xfrm flipH="1">
              <a:off x="9650902" y="832417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Freeform 15"/>
            <p:cNvSpPr>
              <a:spLocks/>
            </p:cNvSpPr>
            <p:nvPr/>
          </p:nvSpPr>
          <p:spPr bwMode="auto">
            <a:xfrm flipH="1">
              <a:off x="8990145" y="835041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4" name="Freeform 8"/>
            <p:cNvSpPr>
              <a:spLocks/>
            </p:cNvSpPr>
            <p:nvPr/>
          </p:nvSpPr>
          <p:spPr bwMode="auto">
            <a:xfrm flipH="1">
              <a:off x="10070265" y="7846358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6" name="Freeform 8"/>
            <p:cNvSpPr>
              <a:spLocks/>
            </p:cNvSpPr>
            <p:nvPr/>
          </p:nvSpPr>
          <p:spPr bwMode="auto">
            <a:xfrm flipH="1">
              <a:off x="10566335" y="88897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8" name="Равнобедренный треугольник 21"/>
            <p:cNvSpPr/>
            <p:nvPr/>
          </p:nvSpPr>
          <p:spPr>
            <a:xfrm flipH="1">
              <a:off x="9227735" y="9034881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0" name="Овал 14"/>
            <p:cNvSpPr/>
            <p:nvPr/>
          </p:nvSpPr>
          <p:spPr>
            <a:xfrm rot="1436419">
              <a:off x="8924789" y="9102267"/>
              <a:ext cx="355790" cy="570910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1" name="Полилиния 230"/>
            <p:cNvSpPr/>
            <p:nvPr/>
          </p:nvSpPr>
          <p:spPr>
            <a:xfrm flipH="1">
              <a:off x="11113951" y="8220349"/>
              <a:ext cx="708106" cy="94242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2" name="Freeform 15"/>
            <p:cNvSpPr>
              <a:spLocks/>
            </p:cNvSpPr>
            <p:nvPr/>
          </p:nvSpPr>
          <p:spPr bwMode="auto">
            <a:xfrm rot="335801" flipH="1">
              <a:off x="10701825" y="7791044"/>
              <a:ext cx="342952" cy="985241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33" name="Freeform 46"/>
            <p:cNvSpPr>
              <a:spLocks/>
            </p:cNvSpPr>
            <p:nvPr/>
          </p:nvSpPr>
          <p:spPr bwMode="auto">
            <a:xfrm rot="5400000" flipH="1">
              <a:off x="11194121" y="7804286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35" name="Полилиния 234"/>
            <p:cNvSpPr/>
            <p:nvPr/>
          </p:nvSpPr>
          <p:spPr>
            <a:xfrm flipH="1">
              <a:off x="8077484" y="7885740"/>
              <a:ext cx="283334" cy="37709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6" name="Полилиния 235"/>
            <p:cNvSpPr/>
            <p:nvPr/>
          </p:nvSpPr>
          <p:spPr>
            <a:xfrm flipH="1">
              <a:off x="7923754" y="8216754"/>
              <a:ext cx="590794" cy="78629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 flipH="1">
              <a:off x="7755358" y="8964326"/>
              <a:ext cx="927586" cy="123453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Овал 1"/>
            <p:cNvSpPr/>
            <p:nvPr/>
          </p:nvSpPr>
          <p:spPr>
            <a:xfrm>
              <a:off x="8464220" y="783865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Овал 1"/>
            <p:cNvSpPr/>
            <p:nvPr/>
          </p:nvSpPr>
          <p:spPr>
            <a:xfrm>
              <a:off x="8724618" y="8551275"/>
              <a:ext cx="171014" cy="205458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Freeform 8"/>
            <p:cNvSpPr>
              <a:spLocks/>
            </p:cNvSpPr>
            <p:nvPr/>
          </p:nvSpPr>
          <p:spPr bwMode="auto">
            <a:xfrm>
              <a:off x="7189299" y="7836170"/>
              <a:ext cx="707709" cy="631611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41" name="Freeform 46"/>
            <p:cNvSpPr>
              <a:spLocks/>
            </p:cNvSpPr>
            <p:nvPr/>
          </p:nvSpPr>
          <p:spPr bwMode="auto">
            <a:xfrm>
              <a:off x="7603443" y="8664283"/>
              <a:ext cx="151916" cy="22506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42" name="Freeform 46"/>
            <p:cNvSpPr>
              <a:spLocks/>
            </p:cNvSpPr>
            <p:nvPr/>
          </p:nvSpPr>
          <p:spPr bwMode="auto">
            <a:xfrm>
              <a:off x="6859600" y="7626765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</p:grpSp>
      <p:sp>
        <p:nvSpPr>
          <p:cNvPr id="225" name="Равнобедренный треугольник 21"/>
          <p:cNvSpPr/>
          <p:nvPr/>
        </p:nvSpPr>
        <p:spPr>
          <a:xfrm flipH="1">
            <a:off x="5121879" y="113063"/>
            <a:ext cx="5440937" cy="4775518"/>
          </a:xfrm>
          <a:custGeom>
            <a:avLst/>
            <a:gdLst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0 w 3379634"/>
              <a:gd name="connsiteY0" fmla="*/ 4132194 h 4195683"/>
              <a:gd name="connsiteX1" fmla="*/ 1253709 w 3379634"/>
              <a:gd name="connsiteY1" fmla="*/ 2388340 h 4195683"/>
              <a:gd name="connsiteX2" fmla="*/ 204865 w 3379634"/>
              <a:gd name="connsiteY2" fmla="*/ 2690614 h 4195683"/>
              <a:gd name="connsiteX3" fmla="*/ 1279294 w 3379634"/>
              <a:gd name="connsiteY3" fmla="*/ 1196129 h 4195683"/>
              <a:gd name="connsiteX4" fmla="*/ 716139 w 3379634"/>
              <a:gd name="connsiteY4" fmla="*/ 1251874 h 4195683"/>
              <a:gd name="connsiteX5" fmla="*/ 1652243 w 3379634"/>
              <a:gd name="connsiteY5" fmla="*/ 0 h 4195683"/>
              <a:gd name="connsiteX6" fmla="*/ 2588347 w 3379634"/>
              <a:gd name="connsiteY6" fmla="*/ 1251874 h 4195683"/>
              <a:gd name="connsiteX7" fmla="*/ 2039998 w 3379634"/>
              <a:gd name="connsiteY7" fmla="*/ 1054397 h 4195683"/>
              <a:gd name="connsiteX8" fmla="*/ 1946914 w 3379634"/>
              <a:gd name="connsiteY8" fmla="*/ 1149071 h 4195683"/>
              <a:gd name="connsiteX9" fmla="*/ 3099621 w 3379634"/>
              <a:gd name="connsiteY9" fmla="*/ 2690614 h 4195683"/>
              <a:gd name="connsiteX10" fmla="*/ 2250145 w 3379634"/>
              <a:gd name="connsiteY10" fmla="*/ 2621702 h 4195683"/>
              <a:gd name="connsiteX11" fmla="*/ 3379634 w 3379634"/>
              <a:gd name="connsiteY11" fmla="*/ 4132194 h 4195683"/>
              <a:gd name="connsiteX12" fmla="*/ 63489 w 3379634"/>
              <a:gd name="connsiteY12" fmla="*/ 4195683 h 4195683"/>
              <a:gd name="connsiteX0" fmla="*/ 1523738 w 4903372"/>
              <a:gd name="connsiteY0" fmla="*/ 4132194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523738 w 4903372"/>
              <a:gd name="connsiteY0" fmla="*/ 4132194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858819 w 4903372"/>
              <a:gd name="connsiteY0" fmla="*/ 3532575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858819 w 4903372"/>
              <a:gd name="connsiteY0" fmla="*/ 3532575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2777447 w 4903372"/>
              <a:gd name="connsiteY0" fmla="*/ 2388340 h 4618944"/>
              <a:gd name="connsiteX1" fmla="*/ 1728603 w 4903372"/>
              <a:gd name="connsiteY1" fmla="*/ 2690614 h 4618944"/>
              <a:gd name="connsiteX2" fmla="*/ 2803032 w 4903372"/>
              <a:gd name="connsiteY2" fmla="*/ 1196129 h 4618944"/>
              <a:gd name="connsiteX3" fmla="*/ 2239877 w 4903372"/>
              <a:gd name="connsiteY3" fmla="*/ 1251874 h 4618944"/>
              <a:gd name="connsiteX4" fmla="*/ 3175981 w 4903372"/>
              <a:gd name="connsiteY4" fmla="*/ 0 h 4618944"/>
              <a:gd name="connsiteX5" fmla="*/ 4112085 w 4903372"/>
              <a:gd name="connsiteY5" fmla="*/ 1251874 h 4618944"/>
              <a:gd name="connsiteX6" fmla="*/ 3563736 w 4903372"/>
              <a:gd name="connsiteY6" fmla="*/ 1054397 h 4618944"/>
              <a:gd name="connsiteX7" fmla="*/ 3470652 w 4903372"/>
              <a:gd name="connsiteY7" fmla="*/ 1149071 h 4618944"/>
              <a:gd name="connsiteX8" fmla="*/ 4623359 w 4903372"/>
              <a:gd name="connsiteY8" fmla="*/ 2690614 h 4618944"/>
              <a:gd name="connsiteX9" fmla="*/ 3773883 w 4903372"/>
              <a:gd name="connsiteY9" fmla="*/ 2621702 h 4618944"/>
              <a:gd name="connsiteX10" fmla="*/ 4903372 w 4903372"/>
              <a:gd name="connsiteY10" fmla="*/ 4132194 h 4618944"/>
              <a:gd name="connsiteX11" fmla="*/ 0 w 4903372"/>
              <a:gd name="connsiteY11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70652 w 4903372"/>
              <a:gd name="connsiteY6" fmla="*/ 1149071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70652 w 4903372"/>
              <a:gd name="connsiteY6" fmla="*/ 1149071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56247 w 4903372"/>
              <a:gd name="connsiteY8" fmla="*/ 2833333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5466561"/>
              <a:gd name="connsiteY0" fmla="*/ 2690614 h 4618944"/>
              <a:gd name="connsiteX1" fmla="*/ 2803032 w 5466561"/>
              <a:gd name="connsiteY1" fmla="*/ 1196129 h 4618944"/>
              <a:gd name="connsiteX2" fmla="*/ 2239877 w 5466561"/>
              <a:gd name="connsiteY2" fmla="*/ 1251874 h 4618944"/>
              <a:gd name="connsiteX3" fmla="*/ 3175981 w 5466561"/>
              <a:gd name="connsiteY3" fmla="*/ 0 h 4618944"/>
              <a:gd name="connsiteX4" fmla="*/ 4129721 w 5466561"/>
              <a:gd name="connsiteY4" fmla="*/ 1304781 h 4618944"/>
              <a:gd name="connsiteX5" fmla="*/ 3457921 w 5466561"/>
              <a:gd name="connsiteY5" fmla="*/ 1248392 h 4618944"/>
              <a:gd name="connsiteX6" fmla="*/ 3417745 w 5466561"/>
              <a:gd name="connsiteY6" fmla="*/ 1395973 h 4618944"/>
              <a:gd name="connsiteX7" fmla="*/ 4623359 w 5466561"/>
              <a:gd name="connsiteY7" fmla="*/ 2690614 h 4618944"/>
              <a:gd name="connsiteX8" fmla="*/ 3756247 w 5466561"/>
              <a:gd name="connsiteY8" fmla="*/ 2833333 h 4618944"/>
              <a:gd name="connsiteX9" fmla="*/ 4903372 w 5466561"/>
              <a:gd name="connsiteY9" fmla="*/ 4132194 h 4618944"/>
              <a:gd name="connsiteX10" fmla="*/ 0 w 5466561"/>
              <a:gd name="connsiteY10" fmla="*/ 4618944 h 4618944"/>
              <a:gd name="connsiteX0" fmla="*/ 1728603 w 4892480"/>
              <a:gd name="connsiteY0" fmla="*/ 2690614 h 4618944"/>
              <a:gd name="connsiteX1" fmla="*/ 2803032 w 4892480"/>
              <a:gd name="connsiteY1" fmla="*/ 1196129 h 4618944"/>
              <a:gd name="connsiteX2" fmla="*/ 2239877 w 4892480"/>
              <a:gd name="connsiteY2" fmla="*/ 1251874 h 4618944"/>
              <a:gd name="connsiteX3" fmla="*/ 3175981 w 4892480"/>
              <a:gd name="connsiteY3" fmla="*/ 0 h 4618944"/>
              <a:gd name="connsiteX4" fmla="*/ 4129721 w 4892480"/>
              <a:gd name="connsiteY4" fmla="*/ 1304781 h 4618944"/>
              <a:gd name="connsiteX5" fmla="*/ 3457921 w 4892480"/>
              <a:gd name="connsiteY5" fmla="*/ 1248392 h 4618944"/>
              <a:gd name="connsiteX6" fmla="*/ 3417745 w 4892480"/>
              <a:gd name="connsiteY6" fmla="*/ 1395973 h 4618944"/>
              <a:gd name="connsiteX7" fmla="*/ 4623359 w 4892480"/>
              <a:gd name="connsiteY7" fmla="*/ 2690614 h 4618944"/>
              <a:gd name="connsiteX8" fmla="*/ 3756247 w 4892480"/>
              <a:gd name="connsiteY8" fmla="*/ 2833333 h 4618944"/>
              <a:gd name="connsiteX9" fmla="*/ 4268482 w 4892480"/>
              <a:gd name="connsiteY9" fmla="*/ 4238009 h 4618944"/>
              <a:gd name="connsiteX10" fmla="*/ 0 w 4892480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62543" h="4618944">
                <a:moveTo>
                  <a:pt x="0" y="2778793"/>
                </a:moveTo>
                <a:cubicBezTo>
                  <a:pt x="2104092" y="2844979"/>
                  <a:pt x="3348355" y="1168599"/>
                  <a:pt x="3173095" y="1196129"/>
                </a:cubicBezTo>
                <a:cubicBezTo>
                  <a:pt x="2997835" y="1223659"/>
                  <a:pt x="2823638" y="1251874"/>
                  <a:pt x="2609940" y="1251874"/>
                </a:cubicBezTo>
                <a:lnTo>
                  <a:pt x="3546044" y="0"/>
                </a:lnTo>
                <a:cubicBezTo>
                  <a:pt x="3702295" y="467350"/>
                  <a:pt x="3853175" y="882146"/>
                  <a:pt x="4499784" y="1304781"/>
                </a:cubicBezTo>
                <a:cubicBezTo>
                  <a:pt x="5146393" y="1727416"/>
                  <a:pt x="3934889" y="1265526"/>
                  <a:pt x="3827984" y="1248392"/>
                </a:cubicBezTo>
                <a:cubicBezTo>
                  <a:pt x="3721079" y="1231258"/>
                  <a:pt x="3646476" y="1140906"/>
                  <a:pt x="3787808" y="1395973"/>
                </a:cubicBezTo>
                <a:cubicBezTo>
                  <a:pt x="4030957" y="2156723"/>
                  <a:pt x="4937005" y="2451054"/>
                  <a:pt x="4993422" y="2690614"/>
                </a:cubicBezTo>
                <a:cubicBezTo>
                  <a:pt x="5049839" y="2930174"/>
                  <a:pt x="4185456" y="2575434"/>
                  <a:pt x="4126310" y="2833333"/>
                </a:cubicBezTo>
                <a:cubicBezTo>
                  <a:pt x="4067164" y="3091232"/>
                  <a:pt x="6318736" y="4703070"/>
                  <a:pt x="4638545" y="4238009"/>
                </a:cubicBezTo>
                <a:cubicBezTo>
                  <a:pt x="2958354" y="3772948"/>
                  <a:pt x="2145893" y="4265135"/>
                  <a:pt x="370063" y="4618944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64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20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4200000"/>
            </a:lightRig>
          </a:scene3d>
          <a:sp3d prstMaterial="dkEdge">
            <a:bevelT w="146050" h="146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5306" tIns="32653" rIns="65306" bIns="326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5D5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0" tIns="22570" rIns="45140" bIns="22570" spcCol="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72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97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614" indent="-266614" algn="l" defTabSz="7109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663" indent="-222178" algn="l" defTabSz="71097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713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96" indent="-177743" algn="l" defTabSz="71097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682" indent="-177743" algn="l" defTabSz="71097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5166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651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136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1622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48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970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455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93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42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90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839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87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1953" y="-582873"/>
            <a:ext cx="9995948" cy="6981439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2425087" y="279991"/>
            <a:ext cx="7747310" cy="3602493"/>
            <a:chOff x="5945455" y="1704256"/>
            <a:chExt cx="6194248" cy="2880320"/>
          </a:xfrm>
        </p:grpSpPr>
        <p:sp>
          <p:nvSpPr>
            <p:cNvPr id="7" name="Овал 6"/>
            <p:cNvSpPr/>
            <p:nvPr/>
          </p:nvSpPr>
          <p:spPr>
            <a:xfrm>
              <a:off x="7480920" y="1704256"/>
              <a:ext cx="2880320" cy="2880320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 rot="17100000">
              <a:off x="8538523" y="47292"/>
              <a:ext cx="1008112" cy="6194248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FF0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35" tIns="22567" rIns="45135" bIns="22567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E47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8" tIns="32649" rIns="65298" bIns="32649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94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88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82" indent="-266582" algn="l" defTabSz="71088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594" indent="-222151" algn="l" defTabSz="71088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606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6" indent="-177722" algn="l" defTabSz="71088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490" indent="-177722" algn="l" defTabSz="71088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931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373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816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1260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442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885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327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769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211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653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8096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538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691" y="-481613"/>
            <a:ext cx="9566777" cy="7922488"/>
          </a:xfrm>
          <a:prstGeom prst="rect">
            <a:avLst/>
          </a:prstGeom>
        </p:spPr>
      </p:pic>
      <p:sp>
        <p:nvSpPr>
          <p:cNvPr id="5" name="Овал 1068"/>
          <p:cNvSpPr/>
          <p:nvPr/>
        </p:nvSpPr>
        <p:spPr>
          <a:xfrm rot="20700000">
            <a:off x="4480661" y="83223"/>
            <a:ext cx="7953104" cy="7097932"/>
          </a:xfrm>
          <a:custGeom>
            <a:avLst/>
            <a:gdLst/>
            <a:ahLst/>
            <a:cxnLst/>
            <a:rect l="l" t="t" r="r" b="b"/>
            <a:pathLst>
              <a:path w="7807743" h="6968199">
                <a:moveTo>
                  <a:pt x="4679614" y="0"/>
                </a:moveTo>
                <a:lnTo>
                  <a:pt x="5015070" y="503119"/>
                </a:lnTo>
                <a:lnTo>
                  <a:pt x="5199571" y="134165"/>
                </a:lnTo>
                <a:lnTo>
                  <a:pt x="5568573" y="67082"/>
                </a:lnTo>
                <a:lnTo>
                  <a:pt x="5727914" y="368954"/>
                </a:lnTo>
                <a:lnTo>
                  <a:pt x="5535027" y="763064"/>
                </a:lnTo>
                <a:lnTo>
                  <a:pt x="6155621" y="737908"/>
                </a:lnTo>
                <a:lnTo>
                  <a:pt x="5962734" y="1132018"/>
                </a:lnTo>
                <a:lnTo>
                  <a:pt x="5333753" y="1190715"/>
                </a:lnTo>
                <a:lnTo>
                  <a:pt x="5157639" y="1534513"/>
                </a:lnTo>
                <a:lnTo>
                  <a:pt x="5786619" y="1509357"/>
                </a:lnTo>
                <a:lnTo>
                  <a:pt x="5593732" y="1903467"/>
                </a:lnTo>
                <a:lnTo>
                  <a:pt x="5335570" y="1927242"/>
                </a:lnTo>
                <a:cubicBezTo>
                  <a:pt x="5592054" y="2170343"/>
                  <a:pt x="5785015" y="2479297"/>
                  <a:pt x="5888472" y="2826865"/>
                </a:cubicBezTo>
                <a:lnTo>
                  <a:pt x="6046598" y="2515595"/>
                </a:lnTo>
                <a:lnTo>
                  <a:pt x="6549782" y="2465283"/>
                </a:lnTo>
                <a:lnTo>
                  <a:pt x="6273031" y="3010329"/>
                </a:lnTo>
                <a:lnTo>
                  <a:pt x="6650419" y="2968402"/>
                </a:lnTo>
                <a:lnTo>
                  <a:pt x="6927170" y="2440127"/>
                </a:lnTo>
                <a:lnTo>
                  <a:pt x="7430354" y="2389816"/>
                </a:lnTo>
                <a:lnTo>
                  <a:pt x="7153603" y="2918091"/>
                </a:lnTo>
                <a:lnTo>
                  <a:pt x="7564537" y="2892935"/>
                </a:lnTo>
                <a:lnTo>
                  <a:pt x="7807743" y="3161265"/>
                </a:lnTo>
                <a:lnTo>
                  <a:pt x="7614855" y="3454751"/>
                </a:lnTo>
                <a:lnTo>
                  <a:pt x="7161990" y="3488292"/>
                </a:lnTo>
                <a:lnTo>
                  <a:pt x="7497446" y="3991411"/>
                </a:lnTo>
                <a:lnTo>
                  <a:pt x="7044580" y="4041723"/>
                </a:lnTo>
                <a:lnTo>
                  <a:pt x="6683964" y="3538604"/>
                </a:lnTo>
                <a:lnTo>
                  <a:pt x="6281417" y="3563760"/>
                </a:lnTo>
                <a:lnTo>
                  <a:pt x="6633646" y="4075264"/>
                </a:lnTo>
                <a:lnTo>
                  <a:pt x="6172394" y="4117191"/>
                </a:lnTo>
                <a:lnTo>
                  <a:pt x="5941623" y="3795228"/>
                </a:lnTo>
                <a:cubicBezTo>
                  <a:pt x="5870883" y="4196167"/>
                  <a:pt x="5683207" y="4556703"/>
                  <a:pt x="5414364" y="4840204"/>
                </a:cubicBezTo>
                <a:lnTo>
                  <a:pt x="5845324" y="4804787"/>
                </a:lnTo>
                <a:lnTo>
                  <a:pt x="6138848" y="5207282"/>
                </a:lnTo>
                <a:lnTo>
                  <a:pt x="5518254" y="5240824"/>
                </a:lnTo>
                <a:lnTo>
                  <a:pt x="5727914" y="5534310"/>
                </a:lnTo>
                <a:lnTo>
                  <a:pt x="6348508" y="5500768"/>
                </a:lnTo>
                <a:lnTo>
                  <a:pt x="6642032" y="5894878"/>
                </a:lnTo>
                <a:lnTo>
                  <a:pt x="6021439" y="5936805"/>
                </a:lnTo>
                <a:lnTo>
                  <a:pt x="6256258" y="6263832"/>
                </a:lnTo>
                <a:lnTo>
                  <a:pt x="6130462" y="6599245"/>
                </a:lnTo>
                <a:lnTo>
                  <a:pt x="5778233" y="6590860"/>
                </a:lnTo>
                <a:lnTo>
                  <a:pt x="5518254" y="6230291"/>
                </a:lnTo>
                <a:lnTo>
                  <a:pt x="5233117" y="6775337"/>
                </a:lnTo>
                <a:lnTo>
                  <a:pt x="4964752" y="6414768"/>
                </a:lnTo>
                <a:lnTo>
                  <a:pt x="5249889" y="5852952"/>
                </a:lnTo>
                <a:lnTo>
                  <a:pt x="5015070" y="5534310"/>
                </a:lnTo>
                <a:lnTo>
                  <a:pt x="4729932" y="6079355"/>
                </a:lnTo>
                <a:lnTo>
                  <a:pt x="4461567" y="5718787"/>
                </a:lnTo>
                <a:lnTo>
                  <a:pt x="4638176" y="5360263"/>
                </a:lnTo>
                <a:cubicBezTo>
                  <a:pt x="4410533" y="5449155"/>
                  <a:pt x="4162744" y="5496611"/>
                  <a:pt x="3903871" y="5496611"/>
                </a:cubicBezTo>
                <a:cubicBezTo>
                  <a:pt x="3749181" y="5496611"/>
                  <a:pt x="3598449" y="5479666"/>
                  <a:pt x="3453731" y="5446168"/>
                </a:cubicBezTo>
                <a:lnTo>
                  <a:pt x="3715177" y="5802640"/>
                </a:lnTo>
                <a:lnTo>
                  <a:pt x="3522290" y="6196750"/>
                </a:lnTo>
                <a:lnTo>
                  <a:pt x="3144902" y="5718787"/>
                </a:lnTo>
                <a:lnTo>
                  <a:pt x="2977174" y="6070970"/>
                </a:lnTo>
                <a:lnTo>
                  <a:pt x="3346175" y="6574089"/>
                </a:lnTo>
                <a:lnTo>
                  <a:pt x="3144902" y="6968199"/>
                </a:lnTo>
                <a:lnTo>
                  <a:pt x="2784286" y="6481851"/>
                </a:lnTo>
                <a:lnTo>
                  <a:pt x="2591399" y="6884346"/>
                </a:lnTo>
                <a:lnTo>
                  <a:pt x="2255943" y="6951428"/>
                </a:lnTo>
                <a:lnTo>
                  <a:pt x="2063056" y="6649557"/>
                </a:lnTo>
                <a:lnTo>
                  <a:pt x="2230784" y="6280603"/>
                </a:lnTo>
                <a:lnTo>
                  <a:pt x="1618576" y="6356071"/>
                </a:lnTo>
                <a:lnTo>
                  <a:pt x="1836623" y="5911649"/>
                </a:lnTo>
                <a:lnTo>
                  <a:pt x="2448830" y="5844566"/>
                </a:lnTo>
                <a:lnTo>
                  <a:pt x="2608172" y="5517539"/>
                </a:lnTo>
                <a:lnTo>
                  <a:pt x="1995964" y="5584622"/>
                </a:lnTo>
                <a:lnTo>
                  <a:pt x="2205624" y="5140200"/>
                </a:lnTo>
                <a:lnTo>
                  <a:pt x="2674021" y="5089569"/>
                </a:lnTo>
                <a:cubicBezTo>
                  <a:pt x="2343722" y="4848230"/>
                  <a:pt x="2089325" y="4510018"/>
                  <a:pt x="1952206" y="4116539"/>
                </a:cubicBezTo>
                <a:lnTo>
                  <a:pt x="1769531" y="4511301"/>
                </a:lnTo>
                <a:lnTo>
                  <a:pt x="1316665" y="4553228"/>
                </a:lnTo>
                <a:lnTo>
                  <a:pt x="1559871" y="3991411"/>
                </a:lnTo>
                <a:lnTo>
                  <a:pt x="1157324" y="4033338"/>
                </a:lnTo>
                <a:lnTo>
                  <a:pt x="888959" y="4595154"/>
                </a:lnTo>
                <a:lnTo>
                  <a:pt x="587048" y="4620310"/>
                </a:lnTo>
                <a:lnTo>
                  <a:pt x="436093" y="4628695"/>
                </a:lnTo>
                <a:lnTo>
                  <a:pt x="687685" y="4066879"/>
                </a:lnTo>
                <a:lnTo>
                  <a:pt x="243205" y="4117191"/>
                </a:lnTo>
                <a:lnTo>
                  <a:pt x="0" y="3865631"/>
                </a:lnTo>
                <a:lnTo>
                  <a:pt x="184501" y="3546989"/>
                </a:lnTo>
                <a:lnTo>
                  <a:pt x="587048" y="3505063"/>
                </a:lnTo>
                <a:lnTo>
                  <a:pt x="226433" y="3035485"/>
                </a:lnTo>
                <a:lnTo>
                  <a:pt x="729617" y="2985173"/>
                </a:lnTo>
                <a:lnTo>
                  <a:pt x="1090232" y="3471522"/>
                </a:lnTo>
                <a:lnTo>
                  <a:pt x="1467621" y="3429595"/>
                </a:lnTo>
                <a:lnTo>
                  <a:pt x="1107005" y="2960017"/>
                </a:lnTo>
                <a:lnTo>
                  <a:pt x="1601803" y="2909705"/>
                </a:lnTo>
                <a:lnTo>
                  <a:pt x="1841112" y="3225116"/>
                </a:lnTo>
                <a:cubicBezTo>
                  <a:pt x="1877021" y="2841011"/>
                  <a:pt x="2018347" y="2487515"/>
                  <a:pt x="2237439" y="2194879"/>
                </a:cubicBezTo>
                <a:lnTo>
                  <a:pt x="1945646" y="2222109"/>
                </a:lnTo>
                <a:lnTo>
                  <a:pt x="1685667" y="1869926"/>
                </a:lnTo>
                <a:lnTo>
                  <a:pt x="2297875" y="1786073"/>
                </a:lnTo>
                <a:lnTo>
                  <a:pt x="2071442" y="1467431"/>
                </a:lnTo>
                <a:lnTo>
                  <a:pt x="1442461" y="1526128"/>
                </a:lnTo>
                <a:lnTo>
                  <a:pt x="1182483" y="1173944"/>
                </a:lnTo>
                <a:lnTo>
                  <a:pt x="1794690" y="1090091"/>
                </a:lnTo>
                <a:lnTo>
                  <a:pt x="1551485" y="746293"/>
                </a:lnTo>
                <a:lnTo>
                  <a:pt x="1652121" y="419266"/>
                </a:lnTo>
                <a:lnTo>
                  <a:pt x="2021124" y="419266"/>
                </a:lnTo>
                <a:lnTo>
                  <a:pt x="2264329" y="737908"/>
                </a:lnTo>
                <a:lnTo>
                  <a:pt x="2507535" y="184477"/>
                </a:lnTo>
                <a:lnTo>
                  <a:pt x="2792673" y="578587"/>
                </a:lnTo>
                <a:lnTo>
                  <a:pt x="2541081" y="1132018"/>
                </a:lnTo>
                <a:lnTo>
                  <a:pt x="2767514" y="1433889"/>
                </a:lnTo>
                <a:lnTo>
                  <a:pt x="2993946" y="880458"/>
                </a:lnTo>
                <a:lnTo>
                  <a:pt x="3287471" y="1274568"/>
                </a:lnTo>
                <a:lnTo>
                  <a:pt x="3194953" y="1478081"/>
                </a:lnTo>
                <a:cubicBezTo>
                  <a:pt x="3415509" y="1395044"/>
                  <a:pt x="3654549" y="1351025"/>
                  <a:pt x="3903871" y="1351025"/>
                </a:cubicBezTo>
                <a:cubicBezTo>
                  <a:pt x="4009321" y="1351025"/>
                  <a:pt x="4112932" y="1358899"/>
                  <a:pt x="4213761" y="1376677"/>
                </a:cubicBezTo>
                <a:lnTo>
                  <a:pt x="4100952" y="1207486"/>
                </a:lnTo>
                <a:lnTo>
                  <a:pt x="4310612" y="771449"/>
                </a:lnTo>
                <a:lnTo>
                  <a:pt x="4646068" y="1266183"/>
                </a:lnTo>
                <a:lnTo>
                  <a:pt x="4805410" y="939156"/>
                </a:lnTo>
                <a:lnTo>
                  <a:pt x="4461567" y="444422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00BEFF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30" tIns="22564" rIns="45130" bIns="22564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02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80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50" indent="-266550" algn="l" defTabSz="71080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525" indent="-222124" algn="l" defTabSz="710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499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896" indent="-177701" algn="l" defTabSz="7108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298" indent="-177701" algn="l" defTabSz="7108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6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0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4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897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800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1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5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9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3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7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1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4255" y="-582875"/>
            <a:ext cx="9927719" cy="6223549"/>
          </a:xfrm>
          <a:prstGeom prst="rect">
            <a:avLst/>
          </a:prstGeom>
        </p:spPr>
      </p:pic>
      <p:sp>
        <p:nvSpPr>
          <p:cNvPr id="5" name="Freeform 7"/>
          <p:cNvSpPr>
            <a:spLocks/>
          </p:cNvSpPr>
          <p:nvPr/>
        </p:nvSpPr>
        <p:spPr bwMode="auto">
          <a:xfrm rot="10800000">
            <a:off x="5279333" y="148871"/>
            <a:ext cx="3870321" cy="4066816"/>
          </a:xfrm>
          <a:custGeom>
            <a:avLst/>
            <a:gdLst>
              <a:gd name="T0" fmla="*/ 531 w 1300"/>
              <a:gd name="T1" fmla="*/ 176 h 1367"/>
              <a:gd name="T2" fmla="*/ 469 w 1300"/>
              <a:gd name="T3" fmla="*/ 252 h 1367"/>
              <a:gd name="T4" fmla="*/ 431 w 1300"/>
              <a:gd name="T5" fmla="*/ 293 h 1367"/>
              <a:gd name="T6" fmla="*/ 385 w 1300"/>
              <a:gd name="T7" fmla="*/ 303 h 1367"/>
              <a:gd name="T8" fmla="*/ 278 w 1300"/>
              <a:gd name="T9" fmla="*/ 70 h 1367"/>
              <a:gd name="T10" fmla="*/ 211 w 1300"/>
              <a:gd name="T11" fmla="*/ 9 h 1367"/>
              <a:gd name="T12" fmla="*/ 137 w 1300"/>
              <a:gd name="T13" fmla="*/ 77 h 1367"/>
              <a:gd name="T14" fmla="*/ 193 w 1300"/>
              <a:gd name="T15" fmla="*/ 235 h 1367"/>
              <a:gd name="T16" fmla="*/ 319 w 1300"/>
              <a:gd name="T17" fmla="*/ 404 h 1367"/>
              <a:gd name="T18" fmla="*/ 333 w 1300"/>
              <a:gd name="T19" fmla="*/ 491 h 1367"/>
              <a:gd name="T20" fmla="*/ 251 w 1300"/>
              <a:gd name="T21" fmla="*/ 508 h 1367"/>
              <a:gd name="T22" fmla="*/ 223 w 1300"/>
              <a:gd name="T23" fmla="*/ 599 h 1367"/>
              <a:gd name="T24" fmla="*/ 172 w 1300"/>
              <a:gd name="T25" fmla="*/ 663 h 1367"/>
              <a:gd name="T26" fmla="*/ 24 w 1300"/>
              <a:gd name="T27" fmla="*/ 733 h 1367"/>
              <a:gd name="T28" fmla="*/ 62 w 1300"/>
              <a:gd name="T29" fmla="*/ 778 h 1367"/>
              <a:gd name="T30" fmla="*/ 185 w 1300"/>
              <a:gd name="T31" fmla="*/ 802 h 1367"/>
              <a:gd name="T32" fmla="*/ 231 w 1300"/>
              <a:gd name="T33" fmla="*/ 836 h 1367"/>
              <a:gd name="T34" fmla="*/ 128 w 1300"/>
              <a:gd name="T35" fmla="*/ 994 h 1367"/>
              <a:gd name="T36" fmla="*/ 183 w 1300"/>
              <a:gd name="T37" fmla="*/ 1003 h 1367"/>
              <a:gd name="T38" fmla="*/ 250 w 1300"/>
              <a:gd name="T39" fmla="*/ 1136 h 1367"/>
              <a:gd name="T40" fmla="*/ 306 w 1300"/>
              <a:gd name="T41" fmla="*/ 1294 h 1367"/>
              <a:gd name="T42" fmla="*/ 370 w 1300"/>
              <a:gd name="T43" fmla="*/ 1233 h 1367"/>
              <a:gd name="T44" fmla="*/ 461 w 1300"/>
              <a:gd name="T45" fmla="*/ 1176 h 1367"/>
              <a:gd name="T46" fmla="*/ 510 w 1300"/>
              <a:gd name="T47" fmla="*/ 1061 h 1367"/>
              <a:gd name="T48" fmla="*/ 560 w 1300"/>
              <a:gd name="T49" fmla="*/ 1034 h 1367"/>
              <a:gd name="T50" fmla="*/ 601 w 1300"/>
              <a:gd name="T51" fmla="*/ 1072 h 1367"/>
              <a:gd name="T52" fmla="*/ 613 w 1300"/>
              <a:gd name="T53" fmla="*/ 1139 h 1367"/>
              <a:gd name="T54" fmla="*/ 678 w 1300"/>
              <a:gd name="T55" fmla="*/ 1194 h 1367"/>
              <a:gd name="T56" fmla="*/ 705 w 1300"/>
              <a:gd name="T57" fmla="*/ 1275 h 1367"/>
              <a:gd name="T58" fmla="*/ 775 w 1300"/>
              <a:gd name="T59" fmla="*/ 1223 h 1367"/>
              <a:gd name="T60" fmla="*/ 823 w 1300"/>
              <a:gd name="T61" fmla="*/ 1219 h 1367"/>
              <a:gd name="T62" fmla="*/ 896 w 1300"/>
              <a:gd name="T63" fmla="*/ 1273 h 1367"/>
              <a:gd name="T64" fmla="*/ 1035 w 1300"/>
              <a:gd name="T65" fmla="*/ 1300 h 1367"/>
              <a:gd name="T66" fmla="*/ 1100 w 1300"/>
              <a:gd name="T67" fmla="*/ 1356 h 1367"/>
              <a:gd name="T68" fmla="*/ 1146 w 1300"/>
              <a:gd name="T69" fmla="*/ 1314 h 1367"/>
              <a:gd name="T70" fmla="*/ 1163 w 1300"/>
              <a:gd name="T71" fmla="*/ 1151 h 1367"/>
              <a:gd name="T72" fmla="*/ 1138 w 1300"/>
              <a:gd name="T73" fmla="*/ 971 h 1367"/>
              <a:gd name="T74" fmla="*/ 1206 w 1300"/>
              <a:gd name="T75" fmla="*/ 908 h 1367"/>
              <a:gd name="T76" fmla="*/ 1191 w 1300"/>
              <a:gd name="T77" fmla="*/ 848 h 1367"/>
              <a:gd name="T78" fmla="*/ 1230 w 1300"/>
              <a:gd name="T79" fmla="*/ 806 h 1367"/>
              <a:gd name="T80" fmla="*/ 1291 w 1300"/>
              <a:gd name="T81" fmla="*/ 779 h 1367"/>
              <a:gd name="T82" fmla="*/ 1229 w 1300"/>
              <a:gd name="T83" fmla="*/ 714 h 1367"/>
              <a:gd name="T84" fmla="*/ 1154 w 1300"/>
              <a:gd name="T85" fmla="*/ 664 h 1367"/>
              <a:gd name="T86" fmla="*/ 1038 w 1300"/>
              <a:gd name="T87" fmla="*/ 627 h 1367"/>
              <a:gd name="T88" fmla="*/ 953 w 1300"/>
              <a:gd name="T89" fmla="*/ 602 h 1367"/>
              <a:gd name="T90" fmla="*/ 1037 w 1300"/>
              <a:gd name="T91" fmla="*/ 544 h 1367"/>
              <a:gd name="T92" fmla="*/ 1036 w 1300"/>
              <a:gd name="T93" fmla="*/ 459 h 1367"/>
              <a:gd name="T94" fmla="*/ 1141 w 1300"/>
              <a:gd name="T95" fmla="*/ 366 h 1367"/>
              <a:gd name="T96" fmla="*/ 1194 w 1300"/>
              <a:gd name="T97" fmla="*/ 352 h 1367"/>
              <a:gd name="T98" fmla="*/ 1172 w 1300"/>
              <a:gd name="T99" fmla="*/ 303 h 1367"/>
              <a:gd name="T100" fmla="*/ 1078 w 1300"/>
              <a:gd name="T101" fmla="*/ 245 h 1367"/>
              <a:gd name="T102" fmla="*/ 965 w 1300"/>
              <a:gd name="T103" fmla="*/ 224 h 1367"/>
              <a:gd name="T104" fmla="*/ 943 w 1300"/>
              <a:gd name="T105" fmla="*/ 152 h 1367"/>
              <a:gd name="T106" fmla="*/ 849 w 1300"/>
              <a:gd name="T107" fmla="*/ 172 h 1367"/>
              <a:gd name="T108" fmla="*/ 772 w 1300"/>
              <a:gd name="T109" fmla="*/ 209 h 1367"/>
              <a:gd name="T110" fmla="*/ 686 w 1300"/>
              <a:gd name="T111" fmla="*/ 168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00" h="1367">
                <a:moveTo>
                  <a:pt x="608" y="58"/>
                </a:moveTo>
                <a:lnTo>
                  <a:pt x="589" y="79"/>
                </a:lnTo>
                <a:lnTo>
                  <a:pt x="573" y="102"/>
                </a:lnTo>
                <a:lnTo>
                  <a:pt x="558" y="126"/>
                </a:lnTo>
                <a:lnTo>
                  <a:pt x="544" y="151"/>
                </a:lnTo>
                <a:lnTo>
                  <a:pt x="531" y="176"/>
                </a:lnTo>
                <a:lnTo>
                  <a:pt x="519" y="201"/>
                </a:lnTo>
                <a:lnTo>
                  <a:pt x="507" y="228"/>
                </a:lnTo>
                <a:lnTo>
                  <a:pt x="495" y="253"/>
                </a:lnTo>
                <a:lnTo>
                  <a:pt x="487" y="253"/>
                </a:lnTo>
                <a:lnTo>
                  <a:pt x="477" y="253"/>
                </a:lnTo>
                <a:lnTo>
                  <a:pt x="469" y="252"/>
                </a:lnTo>
                <a:lnTo>
                  <a:pt x="460" y="252"/>
                </a:lnTo>
                <a:lnTo>
                  <a:pt x="451" y="252"/>
                </a:lnTo>
                <a:lnTo>
                  <a:pt x="442" y="253"/>
                </a:lnTo>
                <a:lnTo>
                  <a:pt x="434" y="254"/>
                </a:lnTo>
                <a:lnTo>
                  <a:pt x="427" y="257"/>
                </a:lnTo>
                <a:lnTo>
                  <a:pt x="431" y="293"/>
                </a:lnTo>
                <a:lnTo>
                  <a:pt x="442" y="346"/>
                </a:lnTo>
                <a:lnTo>
                  <a:pt x="452" y="400"/>
                </a:lnTo>
                <a:lnTo>
                  <a:pt x="457" y="437"/>
                </a:lnTo>
                <a:lnTo>
                  <a:pt x="438" y="405"/>
                </a:lnTo>
                <a:lnTo>
                  <a:pt x="413" y="358"/>
                </a:lnTo>
                <a:lnTo>
                  <a:pt x="385" y="303"/>
                </a:lnTo>
                <a:lnTo>
                  <a:pt x="355" y="243"/>
                </a:lnTo>
                <a:lnTo>
                  <a:pt x="328" y="186"/>
                </a:lnTo>
                <a:lnTo>
                  <a:pt x="304" y="138"/>
                </a:lnTo>
                <a:lnTo>
                  <a:pt x="288" y="106"/>
                </a:lnTo>
                <a:lnTo>
                  <a:pt x="283" y="93"/>
                </a:lnTo>
                <a:lnTo>
                  <a:pt x="278" y="70"/>
                </a:lnTo>
                <a:lnTo>
                  <a:pt x="275" y="46"/>
                </a:lnTo>
                <a:lnTo>
                  <a:pt x="271" y="23"/>
                </a:lnTo>
                <a:lnTo>
                  <a:pt x="264" y="0"/>
                </a:lnTo>
                <a:lnTo>
                  <a:pt x="246" y="0"/>
                </a:lnTo>
                <a:lnTo>
                  <a:pt x="228" y="2"/>
                </a:lnTo>
                <a:lnTo>
                  <a:pt x="211" y="9"/>
                </a:lnTo>
                <a:lnTo>
                  <a:pt x="195" y="18"/>
                </a:lnTo>
                <a:lnTo>
                  <a:pt x="180" y="29"/>
                </a:lnTo>
                <a:lnTo>
                  <a:pt x="165" y="40"/>
                </a:lnTo>
                <a:lnTo>
                  <a:pt x="151" y="53"/>
                </a:lnTo>
                <a:lnTo>
                  <a:pt x="139" y="64"/>
                </a:lnTo>
                <a:lnTo>
                  <a:pt x="137" y="77"/>
                </a:lnTo>
                <a:lnTo>
                  <a:pt x="142" y="99"/>
                </a:lnTo>
                <a:lnTo>
                  <a:pt x="151" y="128"/>
                </a:lnTo>
                <a:lnTo>
                  <a:pt x="163" y="160"/>
                </a:lnTo>
                <a:lnTo>
                  <a:pt x="174" y="190"/>
                </a:lnTo>
                <a:lnTo>
                  <a:pt x="186" y="216"/>
                </a:lnTo>
                <a:lnTo>
                  <a:pt x="193" y="235"/>
                </a:lnTo>
                <a:lnTo>
                  <a:pt x="196" y="242"/>
                </a:lnTo>
                <a:lnTo>
                  <a:pt x="204" y="252"/>
                </a:lnTo>
                <a:lnTo>
                  <a:pt x="224" y="278"/>
                </a:lnTo>
                <a:lnTo>
                  <a:pt x="253" y="316"/>
                </a:lnTo>
                <a:lnTo>
                  <a:pt x="286" y="360"/>
                </a:lnTo>
                <a:lnTo>
                  <a:pt x="319" y="404"/>
                </a:lnTo>
                <a:lnTo>
                  <a:pt x="348" y="443"/>
                </a:lnTo>
                <a:lnTo>
                  <a:pt x="370" y="471"/>
                </a:lnTo>
                <a:lnTo>
                  <a:pt x="379" y="483"/>
                </a:lnTo>
                <a:lnTo>
                  <a:pt x="364" y="486"/>
                </a:lnTo>
                <a:lnTo>
                  <a:pt x="348" y="488"/>
                </a:lnTo>
                <a:lnTo>
                  <a:pt x="333" y="491"/>
                </a:lnTo>
                <a:lnTo>
                  <a:pt x="317" y="494"/>
                </a:lnTo>
                <a:lnTo>
                  <a:pt x="302" y="496"/>
                </a:lnTo>
                <a:lnTo>
                  <a:pt x="286" y="497"/>
                </a:lnTo>
                <a:lnTo>
                  <a:pt x="271" y="498"/>
                </a:lnTo>
                <a:lnTo>
                  <a:pt x="255" y="497"/>
                </a:lnTo>
                <a:lnTo>
                  <a:pt x="251" y="508"/>
                </a:lnTo>
                <a:lnTo>
                  <a:pt x="250" y="519"/>
                </a:lnTo>
                <a:lnTo>
                  <a:pt x="251" y="532"/>
                </a:lnTo>
                <a:lnTo>
                  <a:pt x="251" y="543"/>
                </a:lnTo>
                <a:lnTo>
                  <a:pt x="243" y="564"/>
                </a:lnTo>
                <a:lnTo>
                  <a:pt x="234" y="582"/>
                </a:lnTo>
                <a:lnTo>
                  <a:pt x="223" y="599"/>
                </a:lnTo>
                <a:lnTo>
                  <a:pt x="211" y="614"/>
                </a:lnTo>
                <a:lnTo>
                  <a:pt x="201" y="625"/>
                </a:lnTo>
                <a:lnTo>
                  <a:pt x="192" y="634"/>
                </a:lnTo>
                <a:lnTo>
                  <a:pt x="186" y="640"/>
                </a:lnTo>
                <a:lnTo>
                  <a:pt x="183" y="642"/>
                </a:lnTo>
                <a:lnTo>
                  <a:pt x="172" y="663"/>
                </a:lnTo>
                <a:lnTo>
                  <a:pt x="155" y="680"/>
                </a:lnTo>
                <a:lnTo>
                  <a:pt x="133" y="695"/>
                </a:lnTo>
                <a:lnTo>
                  <a:pt x="107" y="708"/>
                </a:lnTo>
                <a:lnTo>
                  <a:pt x="80" y="719"/>
                </a:lnTo>
                <a:lnTo>
                  <a:pt x="51" y="728"/>
                </a:lnTo>
                <a:lnTo>
                  <a:pt x="24" y="733"/>
                </a:lnTo>
                <a:lnTo>
                  <a:pt x="0" y="737"/>
                </a:lnTo>
                <a:lnTo>
                  <a:pt x="6" y="747"/>
                </a:lnTo>
                <a:lnTo>
                  <a:pt x="16" y="756"/>
                </a:lnTo>
                <a:lnTo>
                  <a:pt x="29" y="764"/>
                </a:lnTo>
                <a:lnTo>
                  <a:pt x="45" y="771"/>
                </a:lnTo>
                <a:lnTo>
                  <a:pt x="62" y="778"/>
                </a:lnTo>
                <a:lnTo>
                  <a:pt x="82" y="784"/>
                </a:lnTo>
                <a:lnTo>
                  <a:pt x="103" y="789"/>
                </a:lnTo>
                <a:lnTo>
                  <a:pt x="125" y="793"/>
                </a:lnTo>
                <a:lnTo>
                  <a:pt x="145" y="797"/>
                </a:lnTo>
                <a:lnTo>
                  <a:pt x="166" y="799"/>
                </a:lnTo>
                <a:lnTo>
                  <a:pt x="185" y="802"/>
                </a:lnTo>
                <a:lnTo>
                  <a:pt x="202" y="804"/>
                </a:lnTo>
                <a:lnTo>
                  <a:pt x="217" y="806"/>
                </a:lnTo>
                <a:lnTo>
                  <a:pt x="228" y="807"/>
                </a:lnTo>
                <a:lnTo>
                  <a:pt x="238" y="808"/>
                </a:lnTo>
                <a:lnTo>
                  <a:pt x="241" y="808"/>
                </a:lnTo>
                <a:lnTo>
                  <a:pt x="231" y="836"/>
                </a:lnTo>
                <a:lnTo>
                  <a:pt x="215" y="867"/>
                </a:lnTo>
                <a:lnTo>
                  <a:pt x="196" y="899"/>
                </a:lnTo>
                <a:lnTo>
                  <a:pt x="175" y="929"/>
                </a:lnTo>
                <a:lnTo>
                  <a:pt x="156" y="957"/>
                </a:lnTo>
                <a:lnTo>
                  <a:pt x="140" y="979"/>
                </a:lnTo>
                <a:lnTo>
                  <a:pt x="128" y="994"/>
                </a:lnTo>
                <a:lnTo>
                  <a:pt x="124" y="999"/>
                </a:lnTo>
                <a:lnTo>
                  <a:pt x="136" y="1000"/>
                </a:lnTo>
                <a:lnTo>
                  <a:pt x="148" y="1000"/>
                </a:lnTo>
                <a:lnTo>
                  <a:pt x="160" y="1000"/>
                </a:lnTo>
                <a:lnTo>
                  <a:pt x="172" y="1002"/>
                </a:lnTo>
                <a:lnTo>
                  <a:pt x="183" y="1003"/>
                </a:lnTo>
                <a:lnTo>
                  <a:pt x="194" y="1006"/>
                </a:lnTo>
                <a:lnTo>
                  <a:pt x="204" y="1011"/>
                </a:lnTo>
                <a:lnTo>
                  <a:pt x="215" y="1018"/>
                </a:lnTo>
                <a:lnTo>
                  <a:pt x="225" y="1049"/>
                </a:lnTo>
                <a:lnTo>
                  <a:pt x="236" y="1089"/>
                </a:lnTo>
                <a:lnTo>
                  <a:pt x="250" y="1136"/>
                </a:lnTo>
                <a:lnTo>
                  <a:pt x="265" y="1186"/>
                </a:lnTo>
                <a:lnTo>
                  <a:pt x="278" y="1231"/>
                </a:lnTo>
                <a:lnTo>
                  <a:pt x="288" y="1270"/>
                </a:lnTo>
                <a:lnTo>
                  <a:pt x="296" y="1296"/>
                </a:lnTo>
                <a:lnTo>
                  <a:pt x="299" y="1306"/>
                </a:lnTo>
                <a:lnTo>
                  <a:pt x="306" y="1294"/>
                </a:lnTo>
                <a:lnTo>
                  <a:pt x="315" y="1284"/>
                </a:lnTo>
                <a:lnTo>
                  <a:pt x="325" y="1273"/>
                </a:lnTo>
                <a:lnTo>
                  <a:pt x="336" y="1263"/>
                </a:lnTo>
                <a:lnTo>
                  <a:pt x="347" y="1253"/>
                </a:lnTo>
                <a:lnTo>
                  <a:pt x="359" y="1242"/>
                </a:lnTo>
                <a:lnTo>
                  <a:pt x="370" y="1233"/>
                </a:lnTo>
                <a:lnTo>
                  <a:pt x="382" y="1223"/>
                </a:lnTo>
                <a:lnTo>
                  <a:pt x="397" y="1212"/>
                </a:lnTo>
                <a:lnTo>
                  <a:pt x="413" y="1202"/>
                </a:lnTo>
                <a:lnTo>
                  <a:pt x="429" y="1193"/>
                </a:lnTo>
                <a:lnTo>
                  <a:pt x="445" y="1184"/>
                </a:lnTo>
                <a:lnTo>
                  <a:pt x="461" y="1176"/>
                </a:lnTo>
                <a:lnTo>
                  <a:pt x="478" y="1167"/>
                </a:lnTo>
                <a:lnTo>
                  <a:pt x="495" y="1158"/>
                </a:lnTo>
                <a:lnTo>
                  <a:pt x="510" y="1150"/>
                </a:lnTo>
                <a:lnTo>
                  <a:pt x="508" y="1121"/>
                </a:lnTo>
                <a:lnTo>
                  <a:pt x="506" y="1090"/>
                </a:lnTo>
                <a:lnTo>
                  <a:pt x="510" y="1061"/>
                </a:lnTo>
                <a:lnTo>
                  <a:pt x="526" y="1036"/>
                </a:lnTo>
                <a:lnTo>
                  <a:pt x="533" y="1034"/>
                </a:lnTo>
                <a:lnTo>
                  <a:pt x="540" y="1033"/>
                </a:lnTo>
                <a:lnTo>
                  <a:pt x="546" y="1033"/>
                </a:lnTo>
                <a:lnTo>
                  <a:pt x="553" y="1033"/>
                </a:lnTo>
                <a:lnTo>
                  <a:pt x="560" y="1034"/>
                </a:lnTo>
                <a:lnTo>
                  <a:pt x="567" y="1036"/>
                </a:lnTo>
                <a:lnTo>
                  <a:pt x="574" y="1038"/>
                </a:lnTo>
                <a:lnTo>
                  <a:pt x="581" y="1041"/>
                </a:lnTo>
                <a:lnTo>
                  <a:pt x="591" y="1050"/>
                </a:lnTo>
                <a:lnTo>
                  <a:pt x="598" y="1060"/>
                </a:lnTo>
                <a:lnTo>
                  <a:pt x="601" y="1072"/>
                </a:lnTo>
                <a:lnTo>
                  <a:pt x="602" y="1083"/>
                </a:lnTo>
                <a:lnTo>
                  <a:pt x="601" y="1096"/>
                </a:lnTo>
                <a:lnTo>
                  <a:pt x="599" y="1109"/>
                </a:lnTo>
                <a:lnTo>
                  <a:pt x="598" y="1121"/>
                </a:lnTo>
                <a:lnTo>
                  <a:pt x="599" y="1133"/>
                </a:lnTo>
                <a:lnTo>
                  <a:pt x="613" y="1139"/>
                </a:lnTo>
                <a:lnTo>
                  <a:pt x="626" y="1146"/>
                </a:lnTo>
                <a:lnTo>
                  <a:pt x="639" y="1154"/>
                </a:lnTo>
                <a:lnTo>
                  <a:pt x="650" y="1162"/>
                </a:lnTo>
                <a:lnTo>
                  <a:pt x="661" y="1172"/>
                </a:lnTo>
                <a:lnTo>
                  <a:pt x="670" y="1182"/>
                </a:lnTo>
                <a:lnTo>
                  <a:pt x="678" y="1194"/>
                </a:lnTo>
                <a:lnTo>
                  <a:pt x="684" y="1208"/>
                </a:lnTo>
                <a:lnTo>
                  <a:pt x="686" y="1230"/>
                </a:lnTo>
                <a:lnTo>
                  <a:pt x="689" y="1254"/>
                </a:lnTo>
                <a:lnTo>
                  <a:pt x="693" y="1275"/>
                </a:lnTo>
                <a:lnTo>
                  <a:pt x="695" y="1283"/>
                </a:lnTo>
                <a:lnTo>
                  <a:pt x="705" y="1275"/>
                </a:lnTo>
                <a:lnTo>
                  <a:pt x="717" y="1265"/>
                </a:lnTo>
                <a:lnTo>
                  <a:pt x="727" y="1256"/>
                </a:lnTo>
                <a:lnTo>
                  <a:pt x="739" y="1247"/>
                </a:lnTo>
                <a:lnTo>
                  <a:pt x="750" y="1238"/>
                </a:lnTo>
                <a:lnTo>
                  <a:pt x="763" y="1230"/>
                </a:lnTo>
                <a:lnTo>
                  <a:pt x="775" y="1223"/>
                </a:lnTo>
                <a:lnTo>
                  <a:pt x="787" y="1216"/>
                </a:lnTo>
                <a:lnTo>
                  <a:pt x="794" y="1216"/>
                </a:lnTo>
                <a:lnTo>
                  <a:pt x="801" y="1216"/>
                </a:lnTo>
                <a:lnTo>
                  <a:pt x="808" y="1217"/>
                </a:lnTo>
                <a:lnTo>
                  <a:pt x="816" y="1218"/>
                </a:lnTo>
                <a:lnTo>
                  <a:pt x="823" y="1219"/>
                </a:lnTo>
                <a:lnTo>
                  <a:pt x="829" y="1222"/>
                </a:lnTo>
                <a:lnTo>
                  <a:pt x="836" y="1225"/>
                </a:lnTo>
                <a:lnTo>
                  <a:pt x="841" y="1230"/>
                </a:lnTo>
                <a:lnTo>
                  <a:pt x="855" y="1254"/>
                </a:lnTo>
                <a:lnTo>
                  <a:pt x="874" y="1268"/>
                </a:lnTo>
                <a:lnTo>
                  <a:pt x="896" y="1273"/>
                </a:lnTo>
                <a:lnTo>
                  <a:pt x="920" y="1275"/>
                </a:lnTo>
                <a:lnTo>
                  <a:pt x="945" y="1275"/>
                </a:lnTo>
                <a:lnTo>
                  <a:pt x="972" y="1276"/>
                </a:lnTo>
                <a:lnTo>
                  <a:pt x="998" y="1281"/>
                </a:lnTo>
                <a:lnTo>
                  <a:pt x="1022" y="1294"/>
                </a:lnTo>
                <a:lnTo>
                  <a:pt x="1035" y="1300"/>
                </a:lnTo>
                <a:lnTo>
                  <a:pt x="1048" y="1307"/>
                </a:lnTo>
                <a:lnTo>
                  <a:pt x="1059" y="1315"/>
                </a:lnTo>
                <a:lnTo>
                  <a:pt x="1070" y="1325"/>
                </a:lnTo>
                <a:lnTo>
                  <a:pt x="1080" y="1334"/>
                </a:lnTo>
                <a:lnTo>
                  <a:pt x="1090" y="1346"/>
                </a:lnTo>
                <a:lnTo>
                  <a:pt x="1100" y="1356"/>
                </a:lnTo>
                <a:lnTo>
                  <a:pt x="1110" y="1367"/>
                </a:lnTo>
                <a:lnTo>
                  <a:pt x="1121" y="1360"/>
                </a:lnTo>
                <a:lnTo>
                  <a:pt x="1129" y="1351"/>
                </a:lnTo>
                <a:lnTo>
                  <a:pt x="1136" y="1340"/>
                </a:lnTo>
                <a:lnTo>
                  <a:pt x="1142" y="1328"/>
                </a:lnTo>
                <a:lnTo>
                  <a:pt x="1146" y="1314"/>
                </a:lnTo>
                <a:lnTo>
                  <a:pt x="1149" y="1300"/>
                </a:lnTo>
                <a:lnTo>
                  <a:pt x="1154" y="1286"/>
                </a:lnTo>
                <a:lnTo>
                  <a:pt x="1157" y="1272"/>
                </a:lnTo>
                <a:lnTo>
                  <a:pt x="1162" y="1231"/>
                </a:lnTo>
                <a:lnTo>
                  <a:pt x="1165" y="1190"/>
                </a:lnTo>
                <a:lnTo>
                  <a:pt x="1163" y="1151"/>
                </a:lnTo>
                <a:lnTo>
                  <a:pt x="1155" y="1112"/>
                </a:lnTo>
                <a:lnTo>
                  <a:pt x="1150" y="1080"/>
                </a:lnTo>
                <a:lnTo>
                  <a:pt x="1142" y="1048"/>
                </a:lnTo>
                <a:lnTo>
                  <a:pt x="1135" y="1015"/>
                </a:lnTo>
                <a:lnTo>
                  <a:pt x="1128" y="983"/>
                </a:lnTo>
                <a:lnTo>
                  <a:pt x="1138" y="971"/>
                </a:lnTo>
                <a:lnTo>
                  <a:pt x="1147" y="959"/>
                </a:lnTo>
                <a:lnTo>
                  <a:pt x="1157" y="947"/>
                </a:lnTo>
                <a:lnTo>
                  <a:pt x="1169" y="937"/>
                </a:lnTo>
                <a:lnTo>
                  <a:pt x="1180" y="927"/>
                </a:lnTo>
                <a:lnTo>
                  <a:pt x="1192" y="918"/>
                </a:lnTo>
                <a:lnTo>
                  <a:pt x="1206" y="908"/>
                </a:lnTo>
                <a:lnTo>
                  <a:pt x="1218" y="899"/>
                </a:lnTo>
                <a:lnTo>
                  <a:pt x="1218" y="892"/>
                </a:lnTo>
                <a:lnTo>
                  <a:pt x="1214" y="883"/>
                </a:lnTo>
                <a:lnTo>
                  <a:pt x="1207" y="871"/>
                </a:lnTo>
                <a:lnTo>
                  <a:pt x="1200" y="860"/>
                </a:lnTo>
                <a:lnTo>
                  <a:pt x="1191" y="848"/>
                </a:lnTo>
                <a:lnTo>
                  <a:pt x="1184" y="839"/>
                </a:lnTo>
                <a:lnTo>
                  <a:pt x="1179" y="832"/>
                </a:lnTo>
                <a:lnTo>
                  <a:pt x="1177" y="830"/>
                </a:lnTo>
                <a:lnTo>
                  <a:pt x="1192" y="821"/>
                </a:lnTo>
                <a:lnTo>
                  <a:pt x="1210" y="813"/>
                </a:lnTo>
                <a:lnTo>
                  <a:pt x="1230" y="806"/>
                </a:lnTo>
                <a:lnTo>
                  <a:pt x="1250" y="801"/>
                </a:lnTo>
                <a:lnTo>
                  <a:pt x="1270" y="797"/>
                </a:lnTo>
                <a:lnTo>
                  <a:pt x="1285" y="794"/>
                </a:lnTo>
                <a:lnTo>
                  <a:pt x="1297" y="792"/>
                </a:lnTo>
                <a:lnTo>
                  <a:pt x="1300" y="792"/>
                </a:lnTo>
                <a:lnTo>
                  <a:pt x="1291" y="779"/>
                </a:lnTo>
                <a:lnTo>
                  <a:pt x="1282" y="768"/>
                </a:lnTo>
                <a:lnTo>
                  <a:pt x="1271" y="756"/>
                </a:lnTo>
                <a:lnTo>
                  <a:pt x="1261" y="745"/>
                </a:lnTo>
                <a:lnTo>
                  <a:pt x="1250" y="734"/>
                </a:lnTo>
                <a:lnTo>
                  <a:pt x="1240" y="724"/>
                </a:lnTo>
                <a:lnTo>
                  <a:pt x="1229" y="714"/>
                </a:lnTo>
                <a:lnTo>
                  <a:pt x="1217" y="704"/>
                </a:lnTo>
                <a:lnTo>
                  <a:pt x="1206" y="695"/>
                </a:lnTo>
                <a:lnTo>
                  <a:pt x="1193" y="687"/>
                </a:lnTo>
                <a:lnTo>
                  <a:pt x="1180" y="678"/>
                </a:lnTo>
                <a:lnTo>
                  <a:pt x="1166" y="671"/>
                </a:lnTo>
                <a:lnTo>
                  <a:pt x="1154" y="664"/>
                </a:lnTo>
                <a:lnTo>
                  <a:pt x="1139" y="657"/>
                </a:lnTo>
                <a:lnTo>
                  <a:pt x="1125" y="652"/>
                </a:lnTo>
                <a:lnTo>
                  <a:pt x="1110" y="647"/>
                </a:lnTo>
                <a:lnTo>
                  <a:pt x="1090" y="639"/>
                </a:lnTo>
                <a:lnTo>
                  <a:pt x="1065" y="633"/>
                </a:lnTo>
                <a:lnTo>
                  <a:pt x="1038" y="627"/>
                </a:lnTo>
                <a:lnTo>
                  <a:pt x="1011" y="624"/>
                </a:lnTo>
                <a:lnTo>
                  <a:pt x="985" y="620"/>
                </a:lnTo>
                <a:lnTo>
                  <a:pt x="964" y="617"/>
                </a:lnTo>
                <a:lnTo>
                  <a:pt x="947" y="615"/>
                </a:lnTo>
                <a:lnTo>
                  <a:pt x="941" y="612"/>
                </a:lnTo>
                <a:lnTo>
                  <a:pt x="953" y="602"/>
                </a:lnTo>
                <a:lnTo>
                  <a:pt x="967" y="592"/>
                </a:lnTo>
                <a:lnTo>
                  <a:pt x="981" y="581"/>
                </a:lnTo>
                <a:lnTo>
                  <a:pt x="995" y="572"/>
                </a:lnTo>
                <a:lnTo>
                  <a:pt x="1008" y="562"/>
                </a:lnTo>
                <a:lnTo>
                  <a:pt x="1023" y="554"/>
                </a:lnTo>
                <a:lnTo>
                  <a:pt x="1037" y="544"/>
                </a:lnTo>
                <a:lnTo>
                  <a:pt x="1051" y="536"/>
                </a:lnTo>
                <a:lnTo>
                  <a:pt x="1045" y="523"/>
                </a:lnTo>
                <a:lnTo>
                  <a:pt x="1038" y="510"/>
                </a:lnTo>
                <a:lnTo>
                  <a:pt x="1030" y="496"/>
                </a:lnTo>
                <a:lnTo>
                  <a:pt x="1028" y="481"/>
                </a:lnTo>
                <a:lnTo>
                  <a:pt x="1036" y="459"/>
                </a:lnTo>
                <a:lnTo>
                  <a:pt x="1049" y="438"/>
                </a:lnTo>
                <a:lnTo>
                  <a:pt x="1063" y="421"/>
                </a:lnTo>
                <a:lnTo>
                  <a:pt x="1080" y="405"/>
                </a:lnTo>
                <a:lnTo>
                  <a:pt x="1098" y="391"/>
                </a:lnTo>
                <a:lnTo>
                  <a:pt x="1119" y="377"/>
                </a:lnTo>
                <a:lnTo>
                  <a:pt x="1141" y="366"/>
                </a:lnTo>
                <a:lnTo>
                  <a:pt x="1163" y="356"/>
                </a:lnTo>
                <a:lnTo>
                  <a:pt x="1169" y="356"/>
                </a:lnTo>
                <a:lnTo>
                  <a:pt x="1174" y="356"/>
                </a:lnTo>
                <a:lnTo>
                  <a:pt x="1181" y="354"/>
                </a:lnTo>
                <a:lnTo>
                  <a:pt x="1188" y="353"/>
                </a:lnTo>
                <a:lnTo>
                  <a:pt x="1194" y="352"/>
                </a:lnTo>
                <a:lnTo>
                  <a:pt x="1199" y="351"/>
                </a:lnTo>
                <a:lnTo>
                  <a:pt x="1202" y="350"/>
                </a:lnTo>
                <a:lnTo>
                  <a:pt x="1203" y="350"/>
                </a:lnTo>
                <a:lnTo>
                  <a:pt x="1194" y="333"/>
                </a:lnTo>
                <a:lnTo>
                  <a:pt x="1184" y="316"/>
                </a:lnTo>
                <a:lnTo>
                  <a:pt x="1172" y="303"/>
                </a:lnTo>
                <a:lnTo>
                  <a:pt x="1159" y="290"/>
                </a:lnTo>
                <a:lnTo>
                  <a:pt x="1144" y="278"/>
                </a:lnTo>
                <a:lnTo>
                  <a:pt x="1129" y="268"/>
                </a:lnTo>
                <a:lnTo>
                  <a:pt x="1112" y="260"/>
                </a:lnTo>
                <a:lnTo>
                  <a:pt x="1096" y="252"/>
                </a:lnTo>
                <a:lnTo>
                  <a:pt x="1078" y="245"/>
                </a:lnTo>
                <a:lnTo>
                  <a:pt x="1059" y="239"/>
                </a:lnTo>
                <a:lnTo>
                  <a:pt x="1041" y="235"/>
                </a:lnTo>
                <a:lnTo>
                  <a:pt x="1022" y="231"/>
                </a:lnTo>
                <a:lnTo>
                  <a:pt x="1003" y="228"/>
                </a:lnTo>
                <a:lnTo>
                  <a:pt x="983" y="225"/>
                </a:lnTo>
                <a:lnTo>
                  <a:pt x="965" y="224"/>
                </a:lnTo>
                <a:lnTo>
                  <a:pt x="946" y="223"/>
                </a:lnTo>
                <a:lnTo>
                  <a:pt x="951" y="206"/>
                </a:lnTo>
                <a:lnTo>
                  <a:pt x="957" y="183"/>
                </a:lnTo>
                <a:lnTo>
                  <a:pt x="960" y="161"/>
                </a:lnTo>
                <a:lnTo>
                  <a:pt x="959" y="148"/>
                </a:lnTo>
                <a:lnTo>
                  <a:pt x="943" y="152"/>
                </a:lnTo>
                <a:lnTo>
                  <a:pt x="928" y="154"/>
                </a:lnTo>
                <a:lnTo>
                  <a:pt x="912" y="157"/>
                </a:lnTo>
                <a:lnTo>
                  <a:pt x="897" y="160"/>
                </a:lnTo>
                <a:lnTo>
                  <a:pt x="881" y="163"/>
                </a:lnTo>
                <a:lnTo>
                  <a:pt x="864" y="167"/>
                </a:lnTo>
                <a:lnTo>
                  <a:pt x="849" y="172"/>
                </a:lnTo>
                <a:lnTo>
                  <a:pt x="833" y="178"/>
                </a:lnTo>
                <a:lnTo>
                  <a:pt x="822" y="186"/>
                </a:lnTo>
                <a:lnTo>
                  <a:pt x="810" y="192"/>
                </a:lnTo>
                <a:lnTo>
                  <a:pt x="798" y="198"/>
                </a:lnTo>
                <a:lnTo>
                  <a:pt x="785" y="204"/>
                </a:lnTo>
                <a:lnTo>
                  <a:pt x="772" y="209"/>
                </a:lnTo>
                <a:lnTo>
                  <a:pt x="760" y="215"/>
                </a:lnTo>
                <a:lnTo>
                  <a:pt x="748" y="223"/>
                </a:lnTo>
                <a:lnTo>
                  <a:pt x="737" y="232"/>
                </a:lnTo>
                <a:lnTo>
                  <a:pt x="725" y="219"/>
                </a:lnTo>
                <a:lnTo>
                  <a:pt x="707" y="197"/>
                </a:lnTo>
                <a:lnTo>
                  <a:pt x="686" y="168"/>
                </a:lnTo>
                <a:lnTo>
                  <a:pt x="664" y="138"/>
                </a:lnTo>
                <a:lnTo>
                  <a:pt x="642" y="108"/>
                </a:lnTo>
                <a:lnTo>
                  <a:pt x="625" y="83"/>
                </a:lnTo>
                <a:lnTo>
                  <a:pt x="612" y="65"/>
                </a:lnTo>
                <a:lnTo>
                  <a:pt x="608" y="58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2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5" tIns="22562" rIns="45125" bIns="22562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7C0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58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71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18" indent="-266518" algn="l" defTabSz="71071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456" indent="-222098" algn="l" defTabSz="71071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393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746" indent="-177679" algn="l" defTabSz="71071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106" indent="-177679" algn="l" defTabSz="71071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461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819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176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535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57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715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07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42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784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14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49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856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1836" y="-325703"/>
            <a:ext cx="9875830" cy="7374414"/>
          </a:xfrm>
          <a:prstGeom prst="rect">
            <a:avLst/>
          </a:prstGeom>
        </p:spPr>
      </p:pic>
      <p:sp>
        <p:nvSpPr>
          <p:cNvPr id="6" name="5-конечная звезда 1"/>
          <p:cNvSpPr/>
          <p:nvPr/>
        </p:nvSpPr>
        <p:spPr>
          <a:xfrm>
            <a:off x="4983475" y="83897"/>
            <a:ext cx="5410766" cy="5299606"/>
          </a:xfrm>
          <a:custGeom>
            <a:avLst/>
            <a:gdLst>
              <a:gd name="connsiteX0" fmla="*/ 7 w 6768752"/>
              <a:gd name="connsiteY0" fmla="*/ 2585427 h 6768752"/>
              <a:gd name="connsiteX1" fmla="*/ 2297343 w 6768752"/>
              <a:gd name="connsiteY1" fmla="*/ 2168496 h 6768752"/>
              <a:gd name="connsiteX2" fmla="*/ 3384376 w 6768752"/>
              <a:gd name="connsiteY2" fmla="*/ 0 h 6768752"/>
              <a:gd name="connsiteX3" fmla="*/ 4471409 w 6768752"/>
              <a:gd name="connsiteY3" fmla="*/ 2168496 h 6768752"/>
              <a:gd name="connsiteX4" fmla="*/ 6768745 w 6768752"/>
              <a:gd name="connsiteY4" fmla="*/ 2585427 h 6768752"/>
              <a:gd name="connsiteX5" fmla="*/ 5143232 w 6768752"/>
              <a:gd name="connsiteY5" fmla="*/ 4342561 h 6768752"/>
              <a:gd name="connsiteX6" fmla="*/ 5476031 w 6768752"/>
              <a:gd name="connsiteY6" fmla="*/ 6768735 h 6768752"/>
              <a:gd name="connsiteX7" fmla="*/ 3384376 w 6768752"/>
              <a:gd name="connsiteY7" fmla="*/ 5686208 h 6768752"/>
              <a:gd name="connsiteX8" fmla="*/ 1292721 w 6768752"/>
              <a:gd name="connsiteY8" fmla="*/ 6768735 h 6768752"/>
              <a:gd name="connsiteX9" fmla="*/ 1625520 w 6768752"/>
              <a:gd name="connsiteY9" fmla="*/ 4342561 h 6768752"/>
              <a:gd name="connsiteX10" fmla="*/ 7 w 6768752"/>
              <a:gd name="connsiteY10" fmla="*/ 2585427 h 6768752"/>
              <a:gd name="connsiteX0" fmla="*/ 0 w 6768738"/>
              <a:gd name="connsiteY0" fmla="*/ 2585427 h 6768735"/>
              <a:gd name="connsiteX1" fmla="*/ 2297336 w 6768738"/>
              <a:gd name="connsiteY1" fmla="*/ 2168496 h 6768735"/>
              <a:gd name="connsiteX2" fmla="*/ 3384369 w 6768738"/>
              <a:gd name="connsiteY2" fmla="*/ 0 h 6768735"/>
              <a:gd name="connsiteX3" fmla="*/ 4005890 w 6768738"/>
              <a:gd name="connsiteY3" fmla="*/ 2052118 h 6768735"/>
              <a:gd name="connsiteX4" fmla="*/ 6768738 w 6768738"/>
              <a:gd name="connsiteY4" fmla="*/ 2585427 h 6768735"/>
              <a:gd name="connsiteX5" fmla="*/ 5143225 w 6768738"/>
              <a:gd name="connsiteY5" fmla="*/ 4342561 h 6768735"/>
              <a:gd name="connsiteX6" fmla="*/ 5476024 w 6768738"/>
              <a:gd name="connsiteY6" fmla="*/ 6768735 h 6768735"/>
              <a:gd name="connsiteX7" fmla="*/ 3384369 w 6768738"/>
              <a:gd name="connsiteY7" fmla="*/ 5686208 h 6768735"/>
              <a:gd name="connsiteX8" fmla="*/ 1292714 w 6768738"/>
              <a:gd name="connsiteY8" fmla="*/ 6768735 h 6768735"/>
              <a:gd name="connsiteX9" fmla="*/ 1625513 w 6768738"/>
              <a:gd name="connsiteY9" fmla="*/ 4342561 h 6768735"/>
              <a:gd name="connsiteX10" fmla="*/ 0 w 6768738"/>
              <a:gd name="connsiteY10" fmla="*/ 2585427 h 6768735"/>
              <a:gd name="connsiteX0" fmla="*/ 0 w 6768738"/>
              <a:gd name="connsiteY0" fmla="*/ 2585427 h 6768735"/>
              <a:gd name="connsiteX1" fmla="*/ 2297336 w 6768738"/>
              <a:gd name="connsiteY1" fmla="*/ 2168496 h 6768735"/>
              <a:gd name="connsiteX2" fmla="*/ 3384369 w 6768738"/>
              <a:gd name="connsiteY2" fmla="*/ 0 h 6768735"/>
              <a:gd name="connsiteX3" fmla="*/ 4005890 w 6768738"/>
              <a:gd name="connsiteY3" fmla="*/ 2052118 h 6768735"/>
              <a:gd name="connsiteX4" fmla="*/ 6768738 w 6768738"/>
              <a:gd name="connsiteY4" fmla="*/ 2585427 h 6768735"/>
              <a:gd name="connsiteX5" fmla="*/ 5143225 w 6768738"/>
              <a:gd name="connsiteY5" fmla="*/ 4342561 h 6768735"/>
              <a:gd name="connsiteX6" fmla="*/ 5476024 w 6768738"/>
              <a:gd name="connsiteY6" fmla="*/ 6768735 h 6768735"/>
              <a:gd name="connsiteX7" fmla="*/ 3384369 w 6768738"/>
              <a:gd name="connsiteY7" fmla="*/ 5686208 h 6768735"/>
              <a:gd name="connsiteX8" fmla="*/ 1292714 w 6768738"/>
              <a:gd name="connsiteY8" fmla="*/ 6768735 h 6768735"/>
              <a:gd name="connsiteX9" fmla="*/ 1625513 w 6768738"/>
              <a:gd name="connsiteY9" fmla="*/ 4342561 h 6768735"/>
              <a:gd name="connsiteX10" fmla="*/ 0 w 6768738"/>
              <a:gd name="connsiteY10" fmla="*/ 2585427 h 6768735"/>
              <a:gd name="connsiteX0" fmla="*/ 6768738 w 6860178"/>
              <a:gd name="connsiteY0" fmla="*/ 2585427 h 6768735"/>
              <a:gd name="connsiteX1" fmla="*/ 5143225 w 6860178"/>
              <a:gd name="connsiteY1" fmla="*/ 4342561 h 6768735"/>
              <a:gd name="connsiteX2" fmla="*/ 5476024 w 6860178"/>
              <a:gd name="connsiteY2" fmla="*/ 6768735 h 6768735"/>
              <a:gd name="connsiteX3" fmla="*/ 3384369 w 6860178"/>
              <a:gd name="connsiteY3" fmla="*/ 5686208 h 6768735"/>
              <a:gd name="connsiteX4" fmla="*/ 1292714 w 6860178"/>
              <a:gd name="connsiteY4" fmla="*/ 6768735 h 6768735"/>
              <a:gd name="connsiteX5" fmla="*/ 1625513 w 6860178"/>
              <a:gd name="connsiteY5" fmla="*/ 4342561 h 6768735"/>
              <a:gd name="connsiteX6" fmla="*/ 0 w 6860178"/>
              <a:gd name="connsiteY6" fmla="*/ 2585427 h 6768735"/>
              <a:gd name="connsiteX7" fmla="*/ 2297336 w 6860178"/>
              <a:gd name="connsiteY7" fmla="*/ 2168496 h 6768735"/>
              <a:gd name="connsiteX8" fmla="*/ 3384369 w 6860178"/>
              <a:gd name="connsiteY8" fmla="*/ 0 h 6768735"/>
              <a:gd name="connsiteX9" fmla="*/ 4005890 w 6860178"/>
              <a:gd name="connsiteY9" fmla="*/ 2052118 h 6768735"/>
              <a:gd name="connsiteX10" fmla="*/ 6860178 w 6860178"/>
              <a:gd name="connsiteY10" fmla="*/ 2676867 h 6768735"/>
              <a:gd name="connsiteX0" fmla="*/ 6668985 w 6860178"/>
              <a:gd name="connsiteY0" fmla="*/ 2934562 h 6768735"/>
              <a:gd name="connsiteX1" fmla="*/ 5143225 w 6860178"/>
              <a:gd name="connsiteY1" fmla="*/ 4342561 h 6768735"/>
              <a:gd name="connsiteX2" fmla="*/ 5476024 w 6860178"/>
              <a:gd name="connsiteY2" fmla="*/ 6768735 h 6768735"/>
              <a:gd name="connsiteX3" fmla="*/ 3384369 w 6860178"/>
              <a:gd name="connsiteY3" fmla="*/ 5686208 h 6768735"/>
              <a:gd name="connsiteX4" fmla="*/ 1292714 w 6860178"/>
              <a:gd name="connsiteY4" fmla="*/ 6768735 h 6768735"/>
              <a:gd name="connsiteX5" fmla="*/ 1625513 w 6860178"/>
              <a:gd name="connsiteY5" fmla="*/ 4342561 h 6768735"/>
              <a:gd name="connsiteX6" fmla="*/ 0 w 6860178"/>
              <a:gd name="connsiteY6" fmla="*/ 2585427 h 6768735"/>
              <a:gd name="connsiteX7" fmla="*/ 2297336 w 6860178"/>
              <a:gd name="connsiteY7" fmla="*/ 2168496 h 6768735"/>
              <a:gd name="connsiteX8" fmla="*/ 3384369 w 6860178"/>
              <a:gd name="connsiteY8" fmla="*/ 0 h 6768735"/>
              <a:gd name="connsiteX9" fmla="*/ 4005890 w 6860178"/>
              <a:gd name="connsiteY9" fmla="*/ 2052118 h 6768735"/>
              <a:gd name="connsiteX10" fmla="*/ 6860178 w 6860178"/>
              <a:gd name="connsiteY10" fmla="*/ 2676867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74863 w 8179467"/>
              <a:gd name="connsiteY0" fmla="*/ 2934723 h 6768896"/>
              <a:gd name="connsiteX1" fmla="*/ 5149103 w 8179467"/>
              <a:gd name="connsiteY1" fmla="*/ 4342722 h 6768896"/>
              <a:gd name="connsiteX2" fmla="*/ 5481902 w 8179467"/>
              <a:gd name="connsiteY2" fmla="*/ 6768896 h 6768896"/>
              <a:gd name="connsiteX3" fmla="*/ 3390247 w 8179467"/>
              <a:gd name="connsiteY3" fmla="*/ 5686369 h 6768896"/>
              <a:gd name="connsiteX4" fmla="*/ 1298592 w 8179467"/>
              <a:gd name="connsiteY4" fmla="*/ 6768896 h 6768896"/>
              <a:gd name="connsiteX5" fmla="*/ 1631391 w 8179467"/>
              <a:gd name="connsiteY5" fmla="*/ 4342722 h 6768896"/>
              <a:gd name="connsiteX6" fmla="*/ 5878 w 8179467"/>
              <a:gd name="connsiteY6" fmla="*/ 2585588 h 6768896"/>
              <a:gd name="connsiteX7" fmla="*/ 2303214 w 8179467"/>
              <a:gd name="connsiteY7" fmla="*/ 2168657 h 6768896"/>
              <a:gd name="connsiteX8" fmla="*/ 3390247 w 8179467"/>
              <a:gd name="connsiteY8" fmla="*/ 161 h 6768896"/>
              <a:gd name="connsiteX9" fmla="*/ 4011768 w 8179467"/>
              <a:gd name="connsiteY9" fmla="*/ 2052279 h 6768896"/>
              <a:gd name="connsiteX10" fmla="*/ 8179467 w 8179467"/>
              <a:gd name="connsiteY10" fmla="*/ 2028635 h 6768896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7580951"/>
              <a:gd name="connsiteY0" fmla="*/ 2934718 h 7419605"/>
              <a:gd name="connsiteX1" fmla="*/ 5149103 w 7580951"/>
              <a:gd name="connsiteY1" fmla="*/ 4342717 h 7419605"/>
              <a:gd name="connsiteX2" fmla="*/ 5481902 w 7580951"/>
              <a:gd name="connsiteY2" fmla="*/ 6768891 h 7419605"/>
              <a:gd name="connsiteX3" fmla="*/ 3390247 w 7580951"/>
              <a:gd name="connsiteY3" fmla="*/ 5686364 h 7419605"/>
              <a:gd name="connsiteX4" fmla="*/ 932832 w 7580951"/>
              <a:gd name="connsiteY4" fmla="*/ 7400658 h 7419605"/>
              <a:gd name="connsiteX5" fmla="*/ 1631391 w 7580951"/>
              <a:gd name="connsiteY5" fmla="*/ 4342717 h 7419605"/>
              <a:gd name="connsiteX6" fmla="*/ 5878 w 7580951"/>
              <a:gd name="connsiteY6" fmla="*/ 2585583 h 7419605"/>
              <a:gd name="connsiteX7" fmla="*/ 2303214 w 7580951"/>
              <a:gd name="connsiteY7" fmla="*/ 2168652 h 7419605"/>
              <a:gd name="connsiteX8" fmla="*/ 3390247 w 7580951"/>
              <a:gd name="connsiteY8" fmla="*/ 156 h 7419605"/>
              <a:gd name="connsiteX9" fmla="*/ 4011768 w 7580951"/>
              <a:gd name="connsiteY9" fmla="*/ 2052274 h 7419605"/>
              <a:gd name="connsiteX10" fmla="*/ 7580951 w 7580951"/>
              <a:gd name="connsiteY10" fmla="*/ 1646244 h 7419605"/>
              <a:gd name="connsiteX0" fmla="*/ 6674863 w 7580951"/>
              <a:gd name="connsiteY0" fmla="*/ 2934718 h 7419605"/>
              <a:gd name="connsiteX1" fmla="*/ 5149103 w 7580951"/>
              <a:gd name="connsiteY1" fmla="*/ 4342717 h 7419605"/>
              <a:gd name="connsiteX2" fmla="*/ 5481902 w 7580951"/>
              <a:gd name="connsiteY2" fmla="*/ 6768891 h 7419605"/>
              <a:gd name="connsiteX3" fmla="*/ 3390247 w 7580951"/>
              <a:gd name="connsiteY3" fmla="*/ 5686364 h 7419605"/>
              <a:gd name="connsiteX4" fmla="*/ 932832 w 7580951"/>
              <a:gd name="connsiteY4" fmla="*/ 7400658 h 7419605"/>
              <a:gd name="connsiteX5" fmla="*/ 1631391 w 7580951"/>
              <a:gd name="connsiteY5" fmla="*/ 4342717 h 7419605"/>
              <a:gd name="connsiteX6" fmla="*/ 5878 w 7580951"/>
              <a:gd name="connsiteY6" fmla="*/ 2585583 h 7419605"/>
              <a:gd name="connsiteX7" fmla="*/ 2303214 w 7580951"/>
              <a:gd name="connsiteY7" fmla="*/ 2168652 h 7419605"/>
              <a:gd name="connsiteX8" fmla="*/ 3390247 w 7580951"/>
              <a:gd name="connsiteY8" fmla="*/ 156 h 7419605"/>
              <a:gd name="connsiteX9" fmla="*/ 4011768 w 7580951"/>
              <a:gd name="connsiteY9" fmla="*/ 2052274 h 7419605"/>
              <a:gd name="connsiteX10" fmla="*/ 7580951 w 7580951"/>
              <a:gd name="connsiteY10" fmla="*/ 1646244 h 7419605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68985 w 7575073"/>
              <a:gd name="connsiteY0" fmla="*/ 2934562 h 7419449"/>
              <a:gd name="connsiteX1" fmla="*/ 5143225 w 7575073"/>
              <a:gd name="connsiteY1" fmla="*/ 4342561 h 7419449"/>
              <a:gd name="connsiteX2" fmla="*/ 5476024 w 7575073"/>
              <a:gd name="connsiteY2" fmla="*/ 6768735 h 7419449"/>
              <a:gd name="connsiteX3" fmla="*/ 3384369 w 7575073"/>
              <a:gd name="connsiteY3" fmla="*/ 5686208 h 7419449"/>
              <a:gd name="connsiteX4" fmla="*/ 926954 w 7575073"/>
              <a:gd name="connsiteY4" fmla="*/ 7400502 h 7419449"/>
              <a:gd name="connsiteX5" fmla="*/ 1625513 w 7575073"/>
              <a:gd name="connsiteY5" fmla="*/ 4342561 h 7419449"/>
              <a:gd name="connsiteX6" fmla="*/ 0 w 7575073"/>
              <a:gd name="connsiteY6" fmla="*/ 2585427 h 7419449"/>
              <a:gd name="connsiteX7" fmla="*/ 2297336 w 7575073"/>
              <a:gd name="connsiteY7" fmla="*/ 2168496 h 7419449"/>
              <a:gd name="connsiteX8" fmla="*/ 3384369 w 7575073"/>
              <a:gd name="connsiteY8" fmla="*/ 0 h 7419449"/>
              <a:gd name="connsiteX9" fmla="*/ 4005890 w 7575073"/>
              <a:gd name="connsiteY9" fmla="*/ 2052118 h 7419449"/>
              <a:gd name="connsiteX10" fmla="*/ 7575073 w 7575073"/>
              <a:gd name="connsiteY10" fmla="*/ 1646088 h 7419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575073" h="7419449">
                <a:moveTo>
                  <a:pt x="6668985" y="2934562"/>
                </a:moveTo>
                <a:cubicBezTo>
                  <a:pt x="5279249" y="3337393"/>
                  <a:pt x="5032292" y="3533836"/>
                  <a:pt x="5143225" y="4342561"/>
                </a:cubicBezTo>
                <a:lnTo>
                  <a:pt x="5476024" y="6768735"/>
                </a:lnTo>
                <a:cubicBezTo>
                  <a:pt x="5182881" y="6992676"/>
                  <a:pt x="4142547" y="5580914"/>
                  <a:pt x="3384369" y="5686208"/>
                </a:cubicBezTo>
                <a:cubicBezTo>
                  <a:pt x="2626191" y="5791502"/>
                  <a:pt x="1220097" y="7624443"/>
                  <a:pt x="926954" y="7400502"/>
                </a:cubicBezTo>
                <a:cubicBezTo>
                  <a:pt x="1159807" y="6381188"/>
                  <a:pt x="1625416" y="5378500"/>
                  <a:pt x="1625513" y="4342561"/>
                </a:cubicBezTo>
                <a:cubicBezTo>
                  <a:pt x="1410061" y="3645343"/>
                  <a:pt x="702677" y="2981022"/>
                  <a:pt x="0" y="2585427"/>
                </a:cubicBezTo>
                <a:cubicBezTo>
                  <a:pt x="743738" y="2705221"/>
                  <a:pt x="1733275" y="2599400"/>
                  <a:pt x="2297336" y="2168496"/>
                </a:cubicBezTo>
                <a:cubicBezTo>
                  <a:pt x="2861397" y="1737592"/>
                  <a:pt x="3232613" y="601287"/>
                  <a:pt x="3384369" y="0"/>
                </a:cubicBezTo>
                <a:cubicBezTo>
                  <a:pt x="3469623" y="612371"/>
                  <a:pt x="3307439" y="1777770"/>
                  <a:pt x="4005890" y="2052118"/>
                </a:cubicBezTo>
                <a:cubicBezTo>
                  <a:pt x="4704341" y="2326466"/>
                  <a:pt x="7111324" y="2224777"/>
                  <a:pt x="7575073" y="1646088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0216" t="-705357" r="-322404" b="27328"/>
          <a:stretch/>
        </p:blipFill>
        <p:spPr>
          <a:xfrm rot="5400000">
            <a:off x="-12097688" y="1331629"/>
            <a:ext cx="14125815" cy="4194751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0" tIns="22559" rIns="45120" bIns="22559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C000">
                  <a:alpha val="9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854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63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486" indent="-266486" algn="l" defTabSz="71063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386" indent="-222071" algn="l" defTabSz="71063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28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596" indent="-177658" algn="l" defTabSz="71063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914" indent="-177658" algn="l" defTabSz="71063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22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542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85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173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1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630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943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259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571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88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201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51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9" y="-582874"/>
            <a:ext cx="9374889" cy="7690502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5913555" y="-535257"/>
            <a:ext cx="3004591" cy="5233433"/>
            <a:chOff x="8444625" y="4157054"/>
            <a:chExt cx="3015284" cy="5252058"/>
          </a:xfrm>
        </p:grpSpPr>
        <p:sp>
          <p:nvSpPr>
            <p:cNvPr id="6" name="Прямоугольник 2253"/>
            <p:cNvSpPr/>
            <p:nvPr/>
          </p:nvSpPr>
          <p:spPr>
            <a:xfrm>
              <a:off x="8444626" y="4162523"/>
              <a:ext cx="3015283" cy="5246589"/>
            </a:xfrm>
            <a:custGeom>
              <a:avLst/>
              <a:gdLst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1457934 w 3490319"/>
                <a:gd name="connsiteY12" fmla="*/ 3465110 h 6073153"/>
                <a:gd name="connsiteX13" fmla="*/ 559784 w 3490319"/>
                <a:gd name="connsiteY13" fmla="*/ 3023379 h 6073153"/>
                <a:gd name="connsiteX14" fmla="*/ 1745160 w 3490319"/>
                <a:gd name="connsiteY14" fmla="*/ 0 h 6073153"/>
                <a:gd name="connsiteX15" fmla="*/ 3490319 w 3490319"/>
                <a:gd name="connsiteY15" fmla="*/ 1745159 h 6073153"/>
                <a:gd name="connsiteX16" fmla="*/ 3241406 w 3490319"/>
                <a:gd name="connsiteY16" fmla="*/ 2642420 h 6073153"/>
                <a:gd name="connsiteX17" fmla="*/ 2771054 w 3490319"/>
                <a:gd name="connsiteY17" fmla="*/ 4397801 h 6073153"/>
                <a:gd name="connsiteX18" fmla="*/ 3071481 w 3490319"/>
                <a:gd name="connsiteY18" fmla="*/ 4397801 h 6073153"/>
                <a:gd name="connsiteX19" fmla="*/ 2540952 w 3490319"/>
                <a:gd name="connsiteY19" fmla="*/ 6073153 h 6073153"/>
                <a:gd name="connsiteX20" fmla="*/ 949367 w 3490319"/>
                <a:gd name="connsiteY20" fmla="*/ 6073153 h 6073153"/>
                <a:gd name="connsiteX21" fmla="*/ 418838 w 3490319"/>
                <a:gd name="connsiteY21" fmla="*/ 4397801 h 6073153"/>
                <a:gd name="connsiteX22" fmla="*/ 711253 w 3490319"/>
                <a:gd name="connsiteY22" fmla="*/ 4397801 h 6073153"/>
                <a:gd name="connsiteX23" fmla="*/ 233426 w 3490319"/>
                <a:gd name="connsiteY23" fmla="*/ 2614527 h 6073153"/>
                <a:gd name="connsiteX24" fmla="*/ 0 w 3490319"/>
                <a:gd name="connsiteY24" fmla="*/ 1745159 h 6073153"/>
                <a:gd name="connsiteX25" fmla="*/ 1745160 w 3490319"/>
                <a:gd name="connsiteY25" fmla="*/ 0 h 6073153"/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559784 w 3490319"/>
                <a:gd name="connsiteY12" fmla="*/ 3023379 h 6073153"/>
                <a:gd name="connsiteX13" fmla="*/ 1745160 w 3490319"/>
                <a:gd name="connsiteY13" fmla="*/ 0 h 6073153"/>
                <a:gd name="connsiteX14" fmla="*/ 3490319 w 3490319"/>
                <a:gd name="connsiteY14" fmla="*/ 1745159 h 6073153"/>
                <a:gd name="connsiteX15" fmla="*/ 3241406 w 3490319"/>
                <a:gd name="connsiteY15" fmla="*/ 2642420 h 6073153"/>
                <a:gd name="connsiteX16" fmla="*/ 2771054 w 3490319"/>
                <a:gd name="connsiteY16" fmla="*/ 4397801 h 6073153"/>
                <a:gd name="connsiteX17" fmla="*/ 3071481 w 3490319"/>
                <a:gd name="connsiteY17" fmla="*/ 4397801 h 6073153"/>
                <a:gd name="connsiteX18" fmla="*/ 2540952 w 3490319"/>
                <a:gd name="connsiteY18" fmla="*/ 6073153 h 6073153"/>
                <a:gd name="connsiteX19" fmla="*/ 949367 w 3490319"/>
                <a:gd name="connsiteY19" fmla="*/ 6073153 h 6073153"/>
                <a:gd name="connsiteX20" fmla="*/ 418838 w 3490319"/>
                <a:gd name="connsiteY20" fmla="*/ 4397801 h 6073153"/>
                <a:gd name="connsiteX21" fmla="*/ 711253 w 3490319"/>
                <a:gd name="connsiteY21" fmla="*/ 4397801 h 6073153"/>
                <a:gd name="connsiteX22" fmla="*/ 233426 w 3490319"/>
                <a:gd name="connsiteY22" fmla="*/ 2614527 h 6073153"/>
                <a:gd name="connsiteX23" fmla="*/ 0 w 3490319"/>
                <a:gd name="connsiteY23" fmla="*/ 1745159 h 6073153"/>
                <a:gd name="connsiteX24" fmla="*/ 1745160 w 3490319"/>
                <a:gd name="connsiteY24" fmla="*/ 0 h 6073153"/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559784 w 3490319"/>
                <a:gd name="connsiteY11" fmla="*/ 3023379 h 6073153"/>
                <a:gd name="connsiteX12" fmla="*/ 1745160 w 3490319"/>
                <a:gd name="connsiteY12" fmla="*/ 0 h 6073153"/>
                <a:gd name="connsiteX13" fmla="*/ 3490319 w 3490319"/>
                <a:gd name="connsiteY13" fmla="*/ 1745159 h 6073153"/>
                <a:gd name="connsiteX14" fmla="*/ 3241406 w 3490319"/>
                <a:gd name="connsiteY14" fmla="*/ 2642420 h 6073153"/>
                <a:gd name="connsiteX15" fmla="*/ 2771054 w 3490319"/>
                <a:gd name="connsiteY15" fmla="*/ 4397801 h 6073153"/>
                <a:gd name="connsiteX16" fmla="*/ 3071481 w 3490319"/>
                <a:gd name="connsiteY16" fmla="*/ 4397801 h 6073153"/>
                <a:gd name="connsiteX17" fmla="*/ 2540952 w 3490319"/>
                <a:gd name="connsiteY17" fmla="*/ 6073153 h 6073153"/>
                <a:gd name="connsiteX18" fmla="*/ 949367 w 3490319"/>
                <a:gd name="connsiteY18" fmla="*/ 6073153 h 6073153"/>
                <a:gd name="connsiteX19" fmla="*/ 418838 w 3490319"/>
                <a:gd name="connsiteY19" fmla="*/ 4397801 h 6073153"/>
                <a:gd name="connsiteX20" fmla="*/ 711253 w 3490319"/>
                <a:gd name="connsiteY20" fmla="*/ 4397801 h 6073153"/>
                <a:gd name="connsiteX21" fmla="*/ 233426 w 3490319"/>
                <a:gd name="connsiteY21" fmla="*/ 2614527 h 6073153"/>
                <a:gd name="connsiteX22" fmla="*/ 0 w 3490319"/>
                <a:gd name="connsiteY22" fmla="*/ 1745159 h 6073153"/>
                <a:gd name="connsiteX23" fmla="*/ 1745160 w 3490319"/>
                <a:gd name="connsiteY23" fmla="*/ 0 h 6073153"/>
                <a:gd name="connsiteX0" fmla="*/ 1745160 w 3490319"/>
                <a:gd name="connsiteY0" fmla="*/ 3490318 h 6073153"/>
                <a:gd name="connsiteX1" fmla="*/ 1745160 w 3490319"/>
                <a:gd name="connsiteY1" fmla="*/ 4397801 h 6073153"/>
                <a:gd name="connsiteX2" fmla="*/ 1745160 w 3490319"/>
                <a:gd name="connsiteY2" fmla="*/ 3490318 h 6073153"/>
                <a:gd name="connsiteX3" fmla="*/ 2919526 w 3490319"/>
                <a:gd name="connsiteY3" fmla="*/ 3034559 h 6073153"/>
                <a:gd name="connsiteX4" fmla="*/ 1954579 w 3490319"/>
                <a:gd name="connsiteY4" fmla="*/ 3476578 h 6073153"/>
                <a:gd name="connsiteX5" fmla="*/ 1954579 w 3490319"/>
                <a:gd name="connsiteY5" fmla="*/ 4397801 h 6073153"/>
                <a:gd name="connsiteX6" fmla="*/ 2554247 w 3490319"/>
                <a:gd name="connsiteY6" fmla="*/ 4397801 h 6073153"/>
                <a:gd name="connsiteX7" fmla="*/ 2919526 w 3490319"/>
                <a:gd name="connsiteY7" fmla="*/ 3034559 h 6073153"/>
                <a:gd name="connsiteX8" fmla="*/ 559784 w 3490319"/>
                <a:gd name="connsiteY8" fmla="*/ 3023379 h 6073153"/>
                <a:gd name="connsiteX9" fmla="*/ 928060 w 3490319"/>
                <a:gd name="connsiteY9" fmla="*/ 4397801 h 6073153"/>
                <a:gd name="connsiteX10" fmla="*/ 559784 w 3490319"/>
                <a:gd name="connsiteY10" fmla="*/ 3023379 h 6073153"/>
                <a:gd name="connsiteX11" fmla="*/ 1745160 w 3490319"/>
                <a:gd name="connsiteY11" fmla="*/ 0 h 6073153"/>
                <a:gd name="connsiteX12" fmla="*/ 3490319 w 3490319"/>
                <a:gd name="connsiteY12" fmla="*/ 1745159 h 6073153"/>
                <a:gd name="connsiteX13" fmla="*/ 3241406 w 3490319"/>
                <a:gd name="connsiteY13" fmla="*/ 2642420 h 6073153"/>
                <a:gd name="connsiteX14" fmla="*/ 2771054 w 3490319"/>
                <a:gd name="connsiteY14" fmla="*/ 4397801 h 6073153"/>
                <a:gd name="connsiteX15" fmla="*/ 3071481 w 3490319"/>
                <a:gd name="connsiteY15" fmla="*/ 4397801 h 6073153"/>
                <a:gd name="connsiteX16" fmla="*/ 2540952 w 3490319"/>
                <a:gd name="connsiteY16" fmla="*/ 6073153 h 6073153"/>
                <a:gd name="connsiteX17" fmla="*/ 949367 w 3490319"/>
                <a:gd name="connsiteY17" fmla="*/ 6073153 h 6073153"/>
                <a:gd name="connsiteX18" fmla="*/ 418838 w 3490319"/>
                <a:gd name="connsiteY18" fmla="*/ 4397801 h 6073153"/>
                <a:gd name="connsiteX19" fmla="*/ 711253 w 3490319"/>
                <a:gd name="connsiteY19" fmla="*/ 4397801 h 6073153"/>
                <a:gd name="connsiteX20" fmla="*/ 233426 w 3490319"/>
                <a:gd name="connsiteY20" fmla="*/ 2614527 h 6073153"/>
                <a:gd name="connsiteX21" fmla="*/ 0 w 3490319"/>
                <a:gd name="connsiteY21" fmla="*/ 1745159 h 6073153"/>
                <a:gd name="connsiteX22" fmla="*/ 1745160 w 3490319"/>
                <a:gd name="connsiteY22" fmla="*/ 0 h 6073153"/>
                <a:gd name="connsiteX0" fmla="*/ 2919526 w 3490319"/>
                <a:gd name="connsiteY0" fmla="*/ 3034559 h 6073153"/>
                <a:gd name="connsiteX1" fmla="*/ 1954579 w 3490319"/>
                <a:gd name="connsiteY1" fmla="*/ 3476578 h 6073153"/>
                <a:gd name="connsiteX2" fmla="*/ 1954579 w 3490319"/>
                <a:gd name="connsiteY2" fmla="*/ 4397801 h 6073153"/>
                <a:gd name="connsiteX3" fmla="*/ 2554247 w 3490319"/>
                <a:gd name="connsiteY3" fmla="*/ 4397801 h 6073153"/>
                <a:gd name="connsiteX4" fmla="*/ 2919526 w 3490319"/>
                <a:gd name="connsiteY4" fmla="*/ 3034559 h 6073153"/>
                <a:gd name="connsiteX5" fmla="*/ 559784 w 3490319"/>
                <a:gd name="connsiteY5" fmla="*/ 3023379 h 6073153"/>
                <a:gd name="connsiteX6" fmla="*/ 928060 w 3490319"/>
                <a:gd name="connsiteY6" fmla="*/ 4397801 h 6073153"/>
                <a:gd name="connsiteX7" fmla="*/ 559784 w 3490319"/>
                <a:gd name="connsiteY7" fmla="*/ 3023379 h 6073153"/>
                <a:gd name="connsiteX8" fmla="*/ 1745160 w 3490319"/>
                <a:gd name="connsiteY8" fmla="*/ 0 h 6073153"/>
                <a:gd name="connsiteX9" fmla="*/ 3490319 w 3490319"/>
                <a:gd name="connsiteY9" fmla="*/ 1745159 h 6073153"/>
                <a:gd name="connsiteX10" fmla="*/ 3241406 w 3490319"/>
                <a:gd name="connsiteY10" fmla="*/ 2642420 h 6073153"/>
                <a:gd name="connsiteX11" fmla="*/ 2771054 w 3490319"/>
                <a:gd name="connsiteY11" fmla="*/ 4397801 h 6073153"/>
                <a:gd name="connsiteX12" fmla="*/ 3071481 w 3490319"/>
                <a:gd name="connsiteY12" fmla="*/ 4397801 h 6073153"/>
                <a:gd name="connsiteX13" fmla="*/ 2540952 w 3490319"/>
                <a:gd name="connsiteY13" fmla="*/ 6073153 h 6073153"/>
                <a:gd name="connsiteX14" fmla="*/ 949367 w 3490319"/>
                <a:gd name="connsiteY14" fmla="*/ 6073153 h 6073153"/>
                <a:gd name="connsiteX15" fmla="*/ 418838 w 3490319"/>
                <a:gd name="connsiteY15" fmla="*/ 4397801 h 6073153"/>
                <a:gd name="connsiteX16" fmla="*/ 711253 w 3490319"/>
                <a:gd name="connsiteY16" fmla="*/ 4397801 h 6073153"/>
                <a:gd name="connsiteX17" fmla="*/ 233426 w 3490319"/>
                <a:gd name="connsiteY17" fmla="*/ 2614527 h 6073153"/>
                <a:gd name="connsiteX18" fmla="*/ 0 w 3490319"/>
                <a:gd name="connsiteY18" fmla="*/ 1745159 h 6073153"/>
                <a:gd name="connsiteX19" fmla="*/ 1745160 w 3490319"/>
                <a:gd name="connsiteY19" fmla="*/ 0 h 6073153"/>
                <a:gd name="connsiteX0" fmla="*/ 2919526 w 3490319"/>
                <a:gd name="connsiteY0" fmla="*/ 3034559 h 6073153"/>
                <a:gd name="connsiteX1" fmla="*/ 1954579 w 3490319"/>
                <a:gd name="connsiteY1" fmla="*/ 3476578 h 6073153"/>
                <a:gd name="connsiteX2" fmla="*/ 1954579 w 3490319"/>
                <a:gd name="connsiteY2" fmla="*/ 4397801 h 6073153"/>
                <a:gd name="connsiteX3" fmla="*/ 2554247 w 3490319"/>
                <a:gd name="connsiteY3" fmla="*/ 4397801 h 6073153"/>
                <a:gd name="connsiteX4" fmla="*/ 2919526 w 3490319"/>
                <a:gd name="connsiteY4" fmla="*/ 3034559 h 6073153"/>
                <a:gd name="connsiteX5" fmla="*/ 1745160 w 3490319"/>
                <a:gd name="connsiteY5" fmla="*/ 0 h 6073153"/>
                <a:gd name="connsiteX6" fmla="*/ 3490319 w 3490319"/>
                <a:gd name="connsiteY6" fmla="*/ 1745159 h 6073153"/>
                <a:gd name="connsiteX7" fmla="*/ 3241406 w 3490319"/>
                <a:gd name="connsiteY7" fmla="*/ 2642420 h 6073153"/>
                <a:gd name="connsiteX8" fmla="*/ 2771054 w 3490319"/>
                <a:gd name="connsiteY8" fmla="*/ 4397801 h 6073153"/>
                <a:gd name="connsiteX9" fmla="*/ 3071481 w 3490319"/>
                <a:gd name="connsiteY9" fmla="*/ 4397801 h 6073153"/>
                <a:gd name="connsiteX10" fmla="*/ 2540952 w 3490319"/>
                <a:gd name="connsiteY10" fmla="*/ 6073153 h 6073153"/>
                <a:gd name="connsiteX11" fmla="*/ 949367 w 3490319"/>
                <a:gd name="connsiteY11" fmla="*/ 6073153 h 6073153"/>
                <a:gd name="connsiteX12" fmla="*/ 418838 w 3490319"/>
                <a:gd name="connsiteY12" fmla="*/ 4397801 h 6073153"/>
                <a:gd name="connsiteX13" fmla="*/ 711253 w 3490319"/>
                <a:gd name="connsiteY13" fmla="*/ 4397801 h 6073153"/>
                <a:gd name="connsiteX14" fmla="*/ 233426 w 3490319"/>
                <a:gd name="connsiteY14" fmla="*/ 2614527 h 6073153"/>
                <a:gd name="connsiteX15" fmla="*/ 0 w 3490319"/>
                <a:gd name="connsiteY15" fmla="*/ 1745159 h 6073153"/>
                <a:gd name="connsiteX16" fmla="*/ 1745160 w 3490319"/>
                <a:gd name="connsiteY16" fmla="*/ 0 h 6073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0319" h="6073153">
                  <a:moveTo>
                    <a:pt x="2919526" y="3034559"/>
                  </a:moveTo>
                  <a:cubicBezTo>
                    <a:pt x="2658626" y="3273339"/>
                    <a:pt x="2324378" y="3432878"/>
                    <a:pt x="1954579" y="3476578"/>
                  </a:cubicBezTo>
                  <a:lnTo>
                    <a:pt x="1954579" y="4397801"/>
                  </a:lnTo>
                  <a:lnTo>
                    <a:pt x="2554247" y="4397801"/>
                  </a:lnTo>
                  <a:lnTo>
                    <a:pt x="2919526" y="3034559"/>
                  </a:lnTo>
                  <a:close/>
                  <a:moveTo>
                    <a:pt x="1745160" y="0"/>
                  </a:moveTo>
                  <a:cubicBezTo>
                    <a:pt x="2708984" y="0"/>
                    <a:pt x="3490319" y="781334"/>
                    <a:pt x="3490319" y="1745159"/>
                  </a:cubicBezTo>
                  <a:cubicBezTo>
                    <a:pt x="3490319" y="2073453"/>
                    <a:pt x="3399669" y="2380573"/>
                    <a:pt x="3241406" y="2642420"/>
                  </a:cubicBezTo>
                  <a:lnTo>
                    <a:pt x="2771054" y="4397801"/>
                  </a:lnTo>
                  <a:lnTo>
                    <a:pt x="3071481" y="4397801"/>
                  </a:lnTo>
                  <a:lnTo>
                    <a:pt x="2540952" y="6073153"/>
                  </a:lnTo>
                  <a:lnTo>
                    <a:pt x="949367" y="6073153"/>
                  </a:lnTo>
                  <a:lnTo>
                    <a:pt x="418838" y="4397801"/>
                  </a:lnTo>
                  <a:lnTo>
                    <a:pt x="711253" y="4397801"/>
                  </a:lnTo>
                  <a:lnTo>
                    <a:pt x="233426" y="2614527"/>
                  </a:lnTo>
                  <a:cubicBezTo>
                    <a:pt x="84449" y="2359169"/>
                    <a:pt x="0" y="2062026"/>
                    <a:pt x="0" y="1745159"/>
                  </a:cubicBezTo>
                  <a:cubicBezTo>
                    <a:pt x="0" y="781334"/>
                    <a:pt x="781334" y="0"/>
                    <a:pt x="1745160" y="0"/>
                  </a:cubicBezTo>
                  <a:close/>
                </a:path>
              </a:pathLst>
            </a:cu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8444625" y="4157054"/>
              <a:ext cx="3015284" cy="3015284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2834537" y="-1896496"/>
            <a:ext cx="14813074" cy="12937771"/>
          </a:xfrm>
          <a:prstGeom prst="ellipse">
            <a:avLst/>
          </a:prstGeom>
          <a:gradFill flip="none" rotWithShape="1">
            <a:gsLst>
              <a:gs pos="0">
                <a:srgbClr val="00AC42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15" tIns="22557" rIns="45115" bIns="22557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FFFF">
                  <a:alpha val="89804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261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5" r:id="rId4"/>
    <p:sldLayoutId id="2147483706" r:id="rId5"/>
    <p:sldLayoutId id="2147483707" r:id="rId6"/>
    <p:sldLayoutId id="2147483708" r:id="rId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54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454" indent="-266454" algn="l" defTabSz="71054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316" indent="-222044" algn="l" defTabSz="71054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179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446" indent="-177637" algn="l" defTabSz="71054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722" indent="-177637" algn="l" defTabSz="71054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3991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265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536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19810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272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545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815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089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358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629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902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174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97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9" r:id="rId2"/>
    <p:sldLayoutId id="2147483710" r:id="rId3"/>
    <p:sldLayoutId id="2147483711" r:id="rId4"/>
    <p:sldLayoutId id="2147483712" r:id="rId5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xStyles>
    <p:titleStyle>
      <a:lvl1pPr algn="ctr" defTabSz="652594" rtl="0" eaLnBrk="1" latinLnBrk="0" hangingPunct="1"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4721" indent="-244721" algn="l" defTabSz="65259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30232" indent="-203933" algn="l" defTabSz="65259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5743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041" indent="-163146" algn="l" defTabSz="652594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8338" indent="-163146" algn="l" defTabSz="652594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4637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0930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47228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73526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298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2594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8893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5189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1485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7783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4079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10377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27000"/>
            </a:blip>
            <a:srcRect/>
            <a:tile tx="0" ty="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457200" y="6556248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B69FA-8946-4AB6-B074-D84083315D6A}" type="datetime1">
              <a:rPr lang="ru-RU" smtClean="0">
                <a:solidFill>
                  <a:srgbClr val="9FB8CD"/>
                </a:solidFill>
              </a:rPr>
              <a:pPr/>
              <a:t>31.03.2016</a:t>
            </a:fld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5815584" y="6556248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502152" y="6556248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58636-3AE3-4695-9EA9-A56A8CE9649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.xml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000132"/>
          </a:xfrm>
          <a:ln w="57150"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МЕСТО ПРОЕКТА В ОБРАЗОВАТЕЛЬНОМ ПРОЦЕССЕ ДОУ</a:t>
            </a:r>
            <a:endParaRPr lang="ru-RU" sz="28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FF006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428736"/>
            <a:ext cx="8401080" cy="4697427"/>
          </a:xfrm>
          <a:solidFill>
            <a:schemeClr val="accent2">
              <a:lumMod val="20000"/>
              <a:lumOff val="80000"/>
            </a:schemeClr>
          </a:solidFill>
          <a:ln w="76200"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Arno Pro Smbd Caption" pitchFamily="18" charset="0"/>
            </a:endParaRPr>
          </a:p>
          <a:p>
            <a:pPr marL="0" indent="0">
              <a:buNone/>
            </a:pPr>
            <a:r>
              <a:rPr lang="ru-RU" dirty="0"/>
              <a:t>Воспитатель МДОБУ детский сад общеразвивающего вида №3 «Чебурашка»</a:t>
            </a:r>
          </a:p>
          <a:p>
            <a:pPr marL="0" indent="0">
              <a:buNone/>
            </a:pPr>
            <a:r>
              <a:rPr lang="ru-RU" dirty="0" err="1"/>
              <a:t>Нагайская</a:t>
            </a:r>
            <a:r>
              <a:rPr lang="ru-RU" dirty="0"/>
              <a:t> Анна Викторовна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                 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b="1" i="1" dirty="0">
                <a:solidFill>
                  <a:srgbClr val="002060"/>
                </a:solidFill>
              </a:rPr>
              <a:t>		</a:t>
            </a:r>
            <a:endParaRPr lang="ru-RU" b="1" dirty="0">
              <a:solidFill>
                <a:srgbClr val="002060"/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73" y="3429000"/>
            <a:ext cx="3360374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1453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57200"/>
            <a:ext cx="5040560" cy="950976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Типы проектов: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85000" lnSpcReduction="10000"/>
          </a:bodyPr>
          <a:lstStyle/>
          <a:p>
            <a:pPr marL="609600" indent="-609600">
              <a:lnSpc>
                <a:spcPct val="80000"/>
              </a:lnSpc>
            </a:pPr>
            <a:r>
              <a:rPr lang="ru-RU" altLang="ru-RU" b="1" dirty="0" err="1">
                <a:solidFill>
                  <a:srgbClr val="C00000"/>
                </a:solidFill>
              </a:rPr>
              <a:t>Исследовательско</a:t>
            </a:r>
            <a:r>
              <a:rPr lang="ru-RU" altLang="ru-RU" b="1" dirty="0">
                <a:solidFill>
                  <a:srgbClr val="C00000"/>
                </a:solidFill>
              </a:rPr>
              <a:t> -творческие: </a:t>
            </a:r>
            <a:r>
              <a:rPr lang="ru-RU" altLang="ru-RU" b="1" dirty="0">
                <a:solidFill>
                  <a:schemeClr val="bg2">
                    <a:lumMod val="50000"/>
                  </a:schemeClr>
                </a:solidFill>
              </a:rPr>
              <a:t>дети экспериментируют, а затем результаты оформляют в виде газет, драматизации, детского дизайна;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b="1" dirty="0" err="1">
                <a:solidFill>
                  <a:srgbClr val="C00000"/>
                </a:solidFill>
              </a:rPr>
              <a:t>Ролево</a:t>
            </a:r>
            <a:r>
              <a:rPr lang="ru-RU" altLang="ru-RU" b="1" dirty="0">
                <a:solidFill>
                  <a:srgbClr val="C00000"/>
                </a:solidFill>
              </a:rPr>
              <a:t> -игровые </a:t>
            </a:r>
            <a:r>
              <a:rPr lang="ru-RU" altLang="ru-RU" b="1" dirty="0">
                <a:solidFill>
                  <a:schemeClr val="bg2">
                    <a:lumMod val="50000"/>
                  </a:schemeClr>
                </a:solidFill>
              </a:rPr>
              <a:t>(с элементами творческих игр, когда дети входят в образ персонажей сказки и ре­шают по-своему поставленные проблемы);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b="1" dirty="0">
                <a:solidFill>
                  <a:srgbClr val="C00000"/>
                </a:solidFill>
              </a:rPr>
              <a:t>Информационно –</a:t>
            </a:r>
            <a:r>
              <a:rPr lang="ru-RU" altLang="ru-RU" b="1" dirty="0" err="1">
                <a:solidFill>
                  <a:srgbClr val="C00000"/>
                </a:solidFill>
              </a:rPr>
              <a:t>практико</a:t>
            </a:r>
            <a:r>
              <a:rPr lang="ru-RU" altLang="ru-RU" b="1" dirty="0">
                <a:solidFill>
                  <a:srgbClr val="C00000"/>
                </a:solidFill>
              </a:rPr>
              <a:t> -ориентированные: </a:t>
            </a:r>
            <a:r>
              <a:rPr lang="ru-RU" altLang="ru-RU" b="1" dirty="0">
                <a:solidFill>
                  <a:schemeClr val="bg2">
                    <a:lumMod val="50000"/>
                  </a:schemeClr>
                </a:solidFill>
              </a:rPr>
              <a:t>дети собирают информацию и реализуют ее, ориентируясь на социальные интересы (оформление и дизайн группы, витражи и т.д.);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b="1" dirty="0" smtClean="0">
                <a:solidFill>
                  <a:srgbClr val="C00000"/>
                </a:solidFill>
              </a:rPr>
              <a:t>Творческие</a:t>
            </a:r>
            <a:r>
              <a:rPr lang="ru-RU" alt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altLang="ru-RU" b="1" dirty="0">
                <a:solidFill>
                  <a:schemeClr val="bg2">
                    <a:lumMod val="50000"/>
                  </a:schemeClr>
                </a:solidFill>
              </a:rPr>
              <a:t>(оформление результата в виде детского праздника, детского дизайна, например «Театральная неделя»).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371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5875">
        <p:split/>
      </p:transition>
    </mc:Choice>
    <mc:Fallback>
      <p:transition spd="slow" advTm="25875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90000"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Основные требования к использованию метода проектов в детском </a:t>
            </a:r>
            <a:r>
              <a:rPr lang="ru-RU" sz="3200" b="1" dirty="0" smtClean="0">
                <a:solidFill>
                  <a:srgbClr val="C00000"/>
                </a:solidFill>
              </a:rPr>
              <a:t>саду: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7509854"/>
              </p:ext>
            </p:extLst>
          </p:nvPr>
        </p:nvGraphicFramePr>
        <p:xfrm>
          <a:off x="0" y="1556792"/>
          <a:ext cx="896448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7928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5924">
        <p:split/>
      </p:transition>
    </mc:Choice>
    <mc:Fallback>
      <p:transition spd="slow" advTm="15924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90000"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/>
          <a:p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Этапы разработки и проведения проекта (последовательность работы воспитателей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16832"/>
            <a:ext cx="8011232" cy="4176464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1.Ставим перед собой цель, исходя из интересов и потребностей детей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2.Вовлекаем дошкольников в решение проблемы (обозначение «детской» цели)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3.Намечаем план движения к цели (поддерживаем интерес детей и родителей)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4.Обсуждаем план с семьями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5.Обращаемся за рекомендациями к специалистам детского сада (творческий поиск)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6.Вместе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с детьми и родителями рисуем план-схему проведения проекта и вывешиваем её на видном месте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ransition advTm="2169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260648"/>
            <a:ext cx="8784976" cy="6048673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7.Собираем информацию, материал (изучаем с детьми план-схему)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8.Проводим занятия, игры, наблюдения, поездки – все мероприятия основной части проекта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9.Даём домашние задания родителям и детям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10.Переходим к самостоятельным  творческим работам (поиск материала, информации, поделки, рисунки, альбомы, предложения)родителей и детей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11.Организуем презентацию проекта (праздник, открытое занятие, акция, КВН), составляем альбом и т.п.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12.Подводим итоги:  выступаем на педагогическом совете, «круглом столе», проводим обобщение опыта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2095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ПРОЕКТ-это « пять П»</a:t>
            </a:r>
            <a:endParaRPr lang="ru-RU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466906" cy="4547592"/>
          </a:xfrm>
          <a:solidFill>
            <a:schemeClr val="tx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>
            <a:normAutofit fontScale="92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1 - Проблема;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2 - Проектирование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(планирование);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3 - Поиск информации;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4 - Продукт;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5 - Презентация.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Шестое «П» проекта- это его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папка, в которой собраны рабочие материалы, в том числе планы, отчеты, рисунки, схемы, карты, таблицы.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307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/>
          <a:p>
            <a:r>
              <a:rPr lang="ru-RU" dirty="0">
                <a:solidFill>
                  <a:schemeClr val="bg1"/>
                </a:solidFill>
              </a:rPr>
              <a:t>Проект  «Моя семья»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ru-RU" altLang="ru-RU" b="1" dirty="0">
                <a:solidFill>
                  <a:srgbClr val="C00000"/>
                </a:solidFill>
              </a:rPr>
              <a:t>Цель: </a:t>
            </a:r>
            <a:r>
              <a:rPr lang="ru-RU" altLang="ru-RU" b="1" dirty="0">
                <a:solidFill>
                  <a:schemeClr val="bg1"/>
                </a:solidFill>
              </a:rPr>
              <a:t>воспитание чувства привязанности и любви к своим родителям, родственникам.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b="1" dirty="0">
                <a:solidFill>
                  <a:srgbClr val="C00000"/>
                </a:solidFill>
              </a:rPr>
              <a:t>Задачи:</a:t>
            </a:r>
          </a:p>
          <a:p>
            <a:pPr>
              <a:lnSpc>
                <a:spcPct val="90000"/>
              </a:lnSpc>
              <a:buNone/>
            </a:pPr>
            <a:r>
              <a:rPr lang="ru-RU" altLang="ru-RU" b="1" dirty="0">
                <a:solidFill>
                  <a:schemeClr val="bg1"/>
                </a:solidFill>
              </a:rPr>
              <a:t>1.Ввести детей в проблемную ситуацию, узнать, что дети знают о своих родителях, родственниках.</a:t>
            </a:r>
          </a:p>
          <a:p>
            <a:pPr>
              <a:lnSpc>
                <a:spcPct val="90000"/>
              </a:lnSpc>
              <a:buNone/>
            </a:pPr>
            <a:r>
              <a:rPr lang="ru-RU" altLang="ru-RU" b="1" dirty="0">
                <a:solidFill>
                  <a:schemeClr val="bg1"/>
                </a:solidFill>
              </a:rPr>
              <a:t>2.Создать в группе условия, способствующие лучшему общению детей – родителей – родственников.</a:t>
            </a:r>
          </a:p>
          <a:p>
            <a:pPr>
              <a:lnSpc>
                <a:spcPct val="90000"/>
              </a:lnSpc>
              <a:buNone/>
            </a:pPr>
            <a:r>
              <a:rPr lang="ru-RU" altLang="ru-RU" b="1" dirty="0">
                <a:solidFill>
                  <a:schemeClr val="bg1"/>
                </a:solidFill>
              </a:rPr>
              <a:t>3.Формировать у детей доброжелательное отношение к родным и близким, которые заботятся о них.</a:t>
            </a:r>
          </a:p>
          <a:p>
            <a:pPr>
              <a:lnSpc>
                <a:spcPct val="90000"/>
              </a:lnSpc>
              <a:buNone/>
            </a:pPr>
            <a:r>
              <a:rPr lang="ru-RU" altLang="ru-RU" b="1" dirty="0" smtClean="0">
                <a:solidFill>
                  <a:srgbClr val="C00000"/>
                </a:solidFill>
              </a:rPr>
              <a:t>Участники </a:t>
            </a:r>
            <a:r>
              <a:rPr lang="ru-RU" altLang="ru-RU" b="1" dirty="0">
                <a:solidFill>
                  <a:srgbClr val="C00000"/>
                </a:solidFill>
              </a:rPr>
              <a:t>проекта</a:t>
            </a:r>
            <a:r>
              <a:rPr lang="ru-RU" altLang="ru-RU" b="1" dirty="0">
                <a:solidFill>
                  <a:schemeClr val="bg1"/>
                </a:solidFill>
              </a:rPr>
              <a:t>: сотрудники детского сада, дети, родители.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611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5364">
        <p:split/>
      </p:transition>
    </mc:Choice>
    <mc:Fallback>
      <p:transition spd="slow" advTm="15364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/>
          <a:p>
            <a:r>
              <a:rPr lang="ru-RU" dirty="0">
                <a:solidFill>
                  <a:schemeClr val="bg1"/>
                </a:solidFill>
              </a:rPr>
              <a:t>Пути  реализации  проекта.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altLang="ru-RU" b="1" dirty="0">
                <a:solidFill>
                  <a:schemeClr val="bg1"/>
                </a:solidFill>
              </a:rPr>
              <a:t>1.Заседание семейного клуба за чашкой чая, с рассматриванием семейных фотографий. </a:t>
            </a:r>
          </a:p>
          <a:p>
            <a:pPr>
              <a:buNone/>
            </a:pPr>
            <a:r>
              <a:rPr lang="ru-RU" altLang="ru-RU" b="1" dirty="0">
                <a:solidFill>
                  <a:schemeClr val="bg1"/>
                </a:solidFill>
              </a:rPr>
              <a:t>2.Проведение анкетирования родителей.</a:t>
            </a:r>
          </a:p>
          <a:p>
            <a:pPr>
              <a:buNone/>
            </a:pPr>
            <a:r>
              <a:rPr lang="ru-RU" altLang="ru-RU" b="1" dirty="0">
                <a:solidFill>
                  <a:schemeClr val="bg1"/>
                </a:solidFill>
              </a:rPr>
              <a:t>3.Оформление куклы – Незнайки.</a:t>
            </a:r>
          </a:p>
          <a:p>
            <a:pPr>
              <a:buNone/>
            </a:pPr>
            <a:r>
              <a:rPr lang="ru-RU" altLang="ru-RU" b="1" dirty="0">
                <a:solidFill>
                  <a:schemeClr val="bg1"/>
                </a:solidFill>
              </a:rPr>
              <a:t>4.Конкурс детских рисунков о моей семье.</a:t>
            </a:r>
          </a:p>
          <a:p>
            <a:pPr>
              <a:buNone/>
            </a:pPr>
            <a:r>
              <a:rPr lang="ru-RU" altLang="ru-RU" b="1" dirty="0">
                <a:solidFill>
                  <a:schemeClr val="bg1"/>
                </a:solidFill>
              </a:rPr>
              <a:t>5.Оформление газеты «Отдыхаем всей семьей».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344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678">
        <p:split/>
      </p:transition>
    </mc:Choice>
    <mc:Fallback>
      <p:transition spd="slow" advTm="20678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574665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altLang="ru-RU" dirty="0">
                <a:solidFill>
                  <a:schemeClr val="bg1"/>
                </a:solidFill>
              </a:rPr>
              <a:t>6.Заслушивание песен, стихов, чтение художественной литературы о членах семьи, вместе с Незнайкой.</a:t>
            </a:r>
            <a:br>
              <a:rPr lang="ru-RU" altLang="ru-RU" dirty="0">
                <a:solidFill>
                  <a:schemeClr val="bg1"/>
                </a:solidFill>
              </a:rPr>
            </a:br>
            <a:r>
              <a:rPr lang="ru-RU" altLang="ru-RU" dirty="0">
                <a:solidFill>
                  <a:schemeClr val="bg1"/>
                </a:solidFill>
              </a:rPr>
              <a:t>7.Семейный конкурс «Герб моей семьи» и его презентация.</a:t>
            </a:r>
            <a:br>
              <a:rPr lang="ru-RU" altLang="ru-RU" dirty="0">
                <a:solidFill>
                  <a:schemeClr val="bg1"/>
                </a:solidFill>
              </a:rPr>
            </a:br>
            <a:r>
              <a:rPr lang="ru-RU" altLang="ru-RU" dirty="0">
                <a:solidFill>
                  <a:schemeClr val="bg1"/>
                </a:solidFill>
              </a:rPr>
              <a:t>8.Проведение игры «Семья» (в которой дети должны отобразить своих родителей, а Незнайка угадывает, кем работают родители – профессию).</a:t>
            </a:r>
            <a:br>
              <a:rPr lang="ru-RU" altLang="ru-RU" dirty="0">
                <a:solidFill>
                  <a:schemeClr val="bg1"/>
                </a:solidFill>
              </a:rPr>
            </a:br>
            <a:r>
              <a:rPr lang="ru-RU" altLang="ru-RU" dirty="0">
                <a:solidFill>
                  <a:schemeClr val="bg1"/>
                </a:solidFill>
              </a:rPr>
              <a:t>9.На прогулке провести подвижные игры наших родителей и бабушек-дедушек (с их участием).</a:t>
            </a:r>
            <a:r>
              <a:rPr lang="ru-RU" altLang="ru-RU" dirty="0"/>
              <a:t/>
            </a:r>
            <a:br>
              <a:rPr lang="ru-RU" alt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2810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349">
        <p:split/>
      </p:transition>
    </mc:Choice>
    <mc:Fallback>
      <p:transition spd="slow" advTm="20349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5746650"/>
          </a:xfr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chemeClr val="bg1"/>
                </a:solidFill>
              </a:rPr>
              <a:t>10.Спортивный праздник «Папа, мама, я – спортивная семья».</a:t>
            </a:r>
            <a:br>
              <a:rPr lang="ru-RU" altLang="ru-RU" dirty="0">
                <a:solidFill>
                  <a:schemeClr val="bg1"/>
                </a:solidFill>
              </a:rPr>
            </a:br>
            <a:r>
              <a:rPr lang="ru-RU" altLang="ru-RU" dirty="0">
                <a:solidFill>
                  <a:schemeClr val="bg1"/>
                </a:solidFill>
              </a:rPr>
              <a:t>11.Дидактические игры «Назови правильно» (родственные отношения друг к другу), «Угадай, про кого говорим», …</a:t>
            </a:r>
            <a:br>
              <a:rPr lang="ru-RU" altLang="ru-RU" dirty="0">
                <a:solidFill>
                  <a:schemeClr val="bg1"/>
                </a:solidFill>
              </a:rPr>
            </a:br>
            <a:r>
              <a:rPr lang="ru-RU" altLang="ru-RU" dirty="0">
                <a:solidFill>
                  <a:schemeClr val="bg1"/>
                </a:solidFill>
              </a:rPr>
              <a:t>12.В завершение провести большой праздник «Секреты нашей семьи» (исполнение художественных номеров, чтением стихов, играми, танцами, …)</a:t>
            </a:r>
            <a:br>
              <a:rPr lang="ru-RU" altLang="ru-RU" dirty="0">
                <a:solidFill>
                  <a:schemeClr val="bg1"/>
                </a:solidFill>
              </a:rPr>
            </a:br>
            <a:r>
              <a:rPr lang="ru-RU" altLang="ru-RU" dirty="0">
                <a:solidFill>
                  <a:schemeClr val="bg1"/>
                </a:solidFill>
              </a:rPr>
              <a:t>13.Составление </a:t>
            </a:r>
            <a:r>
              <a:rPr lang="ru-RU" altLang="ru-RU" dirty="0" smtClean="0">
                <a:solidFill>
                  <a:schemeClr val="bg1"/>
                </a:solidFill>
              </a:rPr>
              <a:t>генеалогического древа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27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2444">
        <p:split/>
      </p:transition>
    </mc:Choice>
    <mc:Fallback>
      <p:transition spd="slow" advTm="12444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Ожидаемые  результаты.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72816"/>
            <a:ext cx="7632848" cy="40811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b="1" dirty="0">
                <a:solidFill>
                  <a:schemeClr val="bg1"/>
                </a:solidFill>
              </a:rPr>
              <a:t>1.Дети больше узнали о своей семье и близких родственниках.</a:t>
            </a:r>
          </a:p>
          <a:p>
            <a:pPr>
              <a:lnSpc>
                <a:spcPct val="90000"/>
              </a:lnSpc>
            </a:pPr>
            <a:r>
              <a:rPr lang="ru-RU" altLang="ru-RU" sz="3200" b="1" dirty="0">
                <a:solidFill>
                  <a:schemeClr val="bg1"/>
                </a:solidFill>
              </a:rPr>
              <a:t>2.Дети и родители более сблизились, стали терпимее друг к другу.</a:t>
            </a:r>
          </a:p>
          <a:p>
            <a:pPr>
              <a:lnSpc>
                <a:spcPct val="90000"/>
              </a:lnSpc>
            </a:pPr>
            <a:r>
              <a:rPr lang="ru-RU" altLang="ru-RU" sz="3200" b="1" dirty="0">
                <a:solidFill>
                  <a:schemeClr val="bg1"/>
                </a:solidFill>
              </a:rPr>
              <a:t>3.Правильно называют родственные отношения.</a:t>
            </a:r>
          </a:p>
          <a:p>
            <a:pPr>
              <a:lnSpc>
                <a:spcPct val="90000"/>
              </a:lnSpc>
            </a:pPr>
            <a:r>
              <a:rPr lang="ru-RU" altLang="ru-RU" sz="3200" b="1" dirty="0">
                <a:solidFill>
                  <a:schemeClr val="bg1"/>
                </a:solidFill>
              </a:rPr>
              <a:t>4.Заинтересованность родителей в продолжении сотрудничества с детским садом.</a:t>
            </a:r>
            <a:endParaRPr lang="ru-RU" alt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54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7224">
        <p:split/>
      </p:transition>
    </mc:Choice>
    <mc:Fallback>
      <p:transition spd="slow" advTm="17224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457200"/>
            <a:ext cx="4464496" cy="739552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/>
          <a:p>
            <a:r>
              <a:rPr lang="ru-RU" dirty="0">
                <a:solidFill>
                  <a:srgbClr val="C00000"/>
                </a:solidFill>
                <a:effectLst/>
              </a:rPr>
              <a:t>ФГОС </a:t>
            </a:r>
            <a:r>
              <a:rPr lang="ru-RU" dirty="0" smtClean="0">
                <a:solidFill>
                  <a:srgbClr val="C00000"/>
                </a:solidFill>
                <a:effectLst/>
              </a:rPr>
              <a:t>ДО: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lnSpcReduction="10000"/>
          </a:bodyPr>
          <a:lstStyle/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«Нужно </a:t>
            </a:r>
            <a:r>
              <a:rPr lang="ru-RU" sz="4000" b="1" dirty="0">
                <a:solidFill>
                  <a:schemeClr val="bg2">
                    <a:lumMod val="50000"/>
                  </a:schemeClr>
                </a:solidFill>
              </a:rPr>
              <a:t>развивать мотивационную готовность к обучению, а не просто учить ребенка чтению, письму и т.д. После дошкольной жизни должно появиться желание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учиться».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2227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1566">
        <p:split/>
      </p:transition>
    </mc:Choice>
    <mc:Fallback>
      <p:transition spd="slow" advTm="11566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Советы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воспитателю по работе над проектом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340768"/>
            <a:ext cx="8712968" cy="53553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•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Глубоко изучить тематику проекта, подготовить предметно-пространственную развивающую среду.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•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Создавать игровую мотивацию, опираясь на интересы детей и их эмоциональный отклик.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•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Вводить детей в проблемную ситуацию, доступную для их понимания и с опорой на их личный опыт.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•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Заинтересовать каждого ребенка тематикой проекта, поддерживать его любознательность и устойчивый интерес к проблеме.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•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При составлении совместного плана работы с детьми над проектом поддерживать детскую инициативу.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•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Тактично рассматривать все предложенные детьми варианты решения проблемы: ребенок должен иметь право на ошибку и не бояться высказываться.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36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1131">
        <p:split/>
      </p:transition>
    </mc:Choice>
    <mc:Fallback>
      <p:transition spd="slow" advTm="21131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35846"/>
            <a:ext cx="8712968" cy="627864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•Соблюдать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принцип последовательности и регулярности в работе над проектом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•В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ходе работы над проектом создавать атмосферу сотворчества с ребенком, используя индивидуальный подход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•Развивать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творческое воображение и фантазию детей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•Творчески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подходить к реализации проекта; ориентировать детей на использование накопленных наблюдений, знаний, впечатлений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•Ненавязчиво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вовлекать родителей в совместную работу над проектом, создавая радостную атмосферу совместного с ребенком творчества.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832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864">
        <p:split/>
      </p:transition>
    </mc:Choice>
    <mc:Fallback>
      <p:transition spd="slow" advTm="20864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8140" y="2564904"/>
            <a:ext cx="7560840" cy="20313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ru-RU" dirty="0"/>
              <a:t>•</a:t>
            </a:r>
            <a:br>
              <a:rPr lang="ru-RU" dirty="0"/>
            </a:br>
            <a:r>
              <a:rPr lang="ru-RU" dirty="0"/>
              <a:t>  </a:t>
            </a:r>
            <a:r>
              <a:rPr lang="ru-RU" sz="3600" b="1" dirty="0">
                <a:solidFill>
                  <a:schemeClr val="bg2">
                    <a:lumMod val="50000"/>
                  </a:schemeClr>
                </a:solidFill>
              </a:rPr>
              <a:t> П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резентация</a:t>
            </a:r>
          </a:p>
          <a:p>
            <a:r>
              <a:rPr lang="ru-RU" sz="3600" b="1" dirty="0">
                <a:solidFill>
                  <a:schemeClr val="bg2">
                    <a:lumMod val="50000"/>
                  </a:schemeClr>
                </a:solidFill>
              </a:rPr>
              <a:t>  тщательно 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готовится </a:t>
            </a:r>
            <a:r>
              <a:rPr lang="ru-RU" sz="3600" b="1" dirty="0">
                <a:solidFill>
                  <a:schemeClr val="bg2">
                    <a:lumMod val="50000"/>
                  </a:schemeClr>
                </a:solidFill>
              </a:rPr>
              <a:t>и 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проводится при участии всех участников.</a:t>
            </a:r>
            <a:endParaRPr lang="ru-RU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204" y="476672"/>
            <a:ext cx="8229600" cy="1143000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Заключительный этап проекта :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61917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8570">
        <p:split/>
      </p:transition>
    </mc:Choice>
    <mc:Fallback>
      <p:transition spd="slow" advTm="8570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59340"/>
            <a:ext cx="8280920" cy="44012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В </a:t>
            </a:r>
            <a:r>
              <a:rPr lang="ru-RU" sz="2800" b="1" dirty="0">
                <a:solidFill>
                  <a:srgbClr val="C00000"/>
                </a:solidFill>
              </a:rPr>
              <a:t>младших группах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выбор проекта осуществляет воспитатель, основываясь на интересах детей или данных диагностики.</a:t>
            </a:r>
          </a:p>
          <a:p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В группах </a:t>
            </a:r>
            <a:r>
              <a:rPr lang="ru-RU" sz="2800" b="1" dirty="0">
                <a:solidFill>
                  <a:srgbClr val="C00000"/>
                </a:solidFill>
              </a:rPr>
              <a:t>старшего дошкольного возраста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– выбор темы проекта может осуществлять как педагог, так и дети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в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соответствии со своими желаниями и уровнем развития. Дети – это участники планирования, их вопросы, идеи, предложения и жизненный опыт являются важными критериями отбора содержания проекта.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7704" y="548680"/>
            <a:ext cx="4878288" cy="1138138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Это важно: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235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7871">
        <p:split/>
      </p:transition>
    </mc:Choice>
    <mc:Fallback>
      <p:transition spd="slow" advTm="17871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Умение пользоваться методом проектов — </a:t>
            </a:r>
            <a:r>
              <a:rPr lang="ru-RU" sz="5400" b="1" dirty="0" smtClean="0">
                <a:solidFill>
                  <a:srgbClr val="C00000"/>
                </a:solidFill>
              </a:rPr>
              <a:t>показатель </a:t>
            </a:r>
            <a:r>
              <a:rPr lang="ru-RU" sz="5400" b="1" dirty="0">
                <a:solidFill>
                  <a:srgbClr val="C00000"/>
                </a:solidFill>
              </a:rPr>
              <a:t>высокой квалификации педагога, его прогрессивной методики обучения и развития детей. </a:t>
            </a:r>
          </a:p>
        </p:txBody>
      </p:sp>
    </p:spTree>
    <p:extLst>
      <p:ext uri="{BB962C8B-B14F-4D97-AF65-F5344CB8AC3E}">
        <p14:creationId xmlns:p14="http://schemas.microsoft.com/office/powerpoint/2010/main" val="2033282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5184">
        <p:split/>
      </p:transition>
    </mc:Choice>
    <mc:Fallback>
      <p:transition spd="slow" advTm="15184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90000"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Основные принципы дошкольного образования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493233"/>
              </p:ext>
            </p:extLst>
          </p:nvPr>
        </p:nvGraphicFramePr>
        <p:xfrm>
          <a:off x="0" y="1601416"/>
          <a:ext cx="9144000" cy="5067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3474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928">
        <p:split/>
      </p:transition>
    </mc:Choice>
    <mc:Fallback>
      <p:transition spd="slow" advTm="20928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48680"/>
            <a:ext cx="8568952" cy="563231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ru-RU" sz="2000" dirty="0"/>
              <a:t> </a:t>
            </a:r>
            <a:r>
              <a:rPr lang="ru-RU" sz="3600" b="1" dirty="0">
                <a:solidFill>
                  <a:schemeClr val="bg2">
                    <a:lumMod val="50000"/>
                  </a:schemeClr>
                </a:solidFill>
              </a:rPr>
              <a:t>Программа дошкольного образования направлена на</a:t>
            </a:r>
            <a:br>
              <a:rPr lang="ru-RU" sz="36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создание </a:t>
            </a:r>
            <a:r>
              <a:rPr lang="ru-RU" sz="3600" b="1" dirty="0">
                <a:solidFill>
                  <a:schemeClr val="bg2">
                    <a:lumMod val="50000"/>
                  </a:schemeClr>
                </a:solidFill>
              </a:rPr>
              <a:t>условий для развития ребенка, открывающих возможности для его позитивной социализации, его личностного развития, развития инициативы и творческих способностей на основе сотрудничества со взрослыми и сверстниками в соответствующим возрасту видах деятельности.</a:t>
            </a:r>
            <a:endParaRPr lang="ru-RU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405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8789">
        <p:split/>
      </p:transition>
    </mc:Choice>
    <mc:Fallback>
      <p:transition spd="slow" advTm="18789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47248" cy="108498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Требования к условиям реализации основной  Образовательной программы дошкольного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образования: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980625"/>
              </p:ext>
            </p:extLst>
          </p:nvPr>
        </p:nvGraphicFramePr>
        <p:xfrm>
          <a:off x="457200" y="1600200"/>
          <a:ext cx="822960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9187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6824">
        <p:split/>
      </p:transition>
    </mc:Choice>
    <mc:Fallback>
      <p:transition spd="slow" advTm="16824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476672"/>
            <a:ext cx="5832648" cy="654032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/>
          <a:p>
            <a:r>
              <a:rPr lang="ru-RU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Основные понятия</a:t>
            </a:r>
            <a:endParaRPr lang="ru-RU" b="1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321491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Проект</a:t>
            </a:r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Arial Black" pitchFamily="34" charset="0"/>
              </a:rPr>
              <a:t>– </a:t>
            </a:r>
            <a:r>
              <a:rPr lang="ru-RU" sz="2400" i="1" dirty="0" smtClean="0">
                <a:solidFill>
                  <a:srgbClr val="002060"/>
                </a:solidFill>
                <a:latin typeface="Arial Black" pitchFamily="34" charset="0"/>
              </a:rPr>
              <a:t>это специально организованный взрослым и выполняемый детьми комплекс действий, завершающийся созданием творческих работ</a:t>
            </a:r>
            <a:r>
              <a:rPr lang="ru-RU" sz="2400" i="1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  <a:endParaRPr lang="ru-RU" sz="2400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Метод проектов</a:t>
            </a:r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Arial Black" pitchFamily="34" charset="0"/>
              </a:rPr>
              <a:t>–</a:t>
            </a:r>
            <a:r>
              <a:rPr lang="ru-RU" sz="2400" i="1" dirty="0" smtClean="0">
                <a:solidFill>
                  <a:srgbClr val="002060"/>
                </a:solidFill>
                <a:latin typeface="Arial Black" pitchFamily="34" charset="0"/>
              </a:rPr>
              <a:t> система обучения, при которой дети приобретают знания в процессе планирования и выполнения постоянно усложняющихся практических заданий – проектов.</a:t>
            </a: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400" i="1" dirty="0" smtClean="0">
                <a:solidFill>
                  <a:srgbClr val="7030A0"/>
                </a:solidFill>
                <a:latin typeface="Arial Black" pitchFamily="34" charset="0"/>
              </a:rPr>
              <a:t>Метод </a:t>
            </a:r>
            <a:r>
              <a:rPr lang="ru-RU" sz="2400" i="1" dirty="0" smtClean="0">
                <a:solidFill>
                  <a:srgbClr val="7030A0"/>
                </a:solidFill>
                <a:latin typeface="Arial Black" pitchFamily="34" charset="0"/>
              </a:rPr>
              <a:t>проектов </a:t>
            </a:r>
            <a:r>
              <a:rPr lang="ru-RU" sz="2400" i="1" dirty="0" smtClean="0">
                <a:solidFill>
                  <a:srgbClr val="002060"/>
                </a:solidFill>
                <a:latin typeface="Arial Black" pitchFamily="34" charset="0"/>
              </a:rPr>
              <a:t>всегда предполагает </a:t>
            </a:r>
            <a:r>
              <a:rPr lang="ru-RU" sz="2400" i="1" dirty="0" smtClean="0">
                <a:solidFill>
                  <a:srgbClr val="7030A0"/>
                </a:solidFill>
                <a:latin typeface="Arial Black" pitchFamily="34" charset="0"/>
              </a:rPr>
              <a:t>решение</a:t>
            </a:r>
            <a:r>
              <a:rPr lang="ru-RU" sz="2400" i="1" dirty="0" smtClean="0">
                <a:solidFill>
                  <a:srgbClr val="002060"/>
                </a:solidFill>
                <a:latin typeface="Arial Black" pitchFamily="34" charset="0"/>
              </a:rPr>
              <a:t> воспитанниками какой-то  </a:t>
            </a:r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проблемы</a:t>
            </a:r>
            <a:r>
              <a:rPr lang="ru-RU" sz="2400" dirty="0" smtClean="0">
                <a:latin typeface="Arial Black" pitchFamily="34" charset="0"/>
              </a:rPr>
              <a:t>.</a:t>
            </a:r>
          </a:p>
          <a:p>
            <a:endParaRPr lang="ru-RU" sz="2400" dirty="0" smtClean="0"/>
          </a:p>
          <a:p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3625">
        <p:split/>
      </p:transition>
    </mc:Choice>
    <mc:Fallback>
      <p:transition spd="slow" advTm="23625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/>
            </a:r>
            <a:br>
              <a:rPr lang="ru-RU" sz="3200" dirty="0" smtClean="0">
                <a:solidFill>
                  <a:schemeClr val="bg2">
                    <a:lumMod val="50000"/>
                  </a:schemeClr>
                </a:solidFill>
                <a:effectLst/>
              </a:rPr>
            </a:b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Основные 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effectLst/>
              </a:rPr>
              <a:t>требования к использованию метода проекта в детском саду: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в основе любого проекта лежит проблема, для решения которой требуется исследовательский поиск;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обязательные составляющие проекта: детская самостоятельность (при поддержке педагога),  сотворчество ребят и взрослых;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развитие коммуникативных способностей детей, познавательных и творческих навыков.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763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8241">
        <p:split/>
      </p:transition>
    </mc:Choice>
    <mc:Fallback>
      <p:transition spd="slow" advTm="18241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57200"/>
            <a:ext cx="5256584" cy="950976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Цель проекта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Основной целью проектного метода в ДОУ является развитие свободной творческой личности ребёнка, которое определяется задачами развития и задачами исследовательской деятельности детей.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997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8871">
        <p:split/>
      </p:transition>
    </mc:Choice>
    <mc:Fallback>
      <p:transition spd="slow" advTm="8871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57200"/>
            <a:ext cx="5184576" cy="950976"/>
          </a:xfr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Задачи: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-обеспечение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психологического благополучия и здоровья детей;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-развитие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познавательных способностей;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-развитие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творческого воображения;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-развитие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творческого мышления;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-развитие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коммуникативных навыков.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299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8113">
        <p:split/>
      </p:transition>
    </mc:Choice>
    <mc:Fallback>
      <p:transition spd="slow" advTm="18113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2"/>
</p:tagLst>
</file>

<file path=ppt/theme/theme1.xml><?xml version="1.0" encoding="utf-8"?>
<a:theme xmlns:a="http://schemas.openxmlformats.org/drawingml/2006/main" name="Новый г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ес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Новый г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сен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Ма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Лет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MSC_RU-RU_MS_BlueDigital">
  <a:themeElements>
    <a:clrScheme name="3D02">
      <a:dk1>
        <a:sysClr val="windowText" lastClr="000000"/>
      </a:dk1>
      <a:lt1>
        <a:sysClr val="window" lastClr="FFFFFF"/>
      </a:lt1>
      <a:dk2>
        <a:srgbClr val="254B75"/>
      </a:dk2>
      <a:lt2>
        <a:srgbClr val="DDE9EC"/>
      </a:lt2>
      <a:accent1>
        <a:srgbClr val="6183BB"/>
      </a:accent1>
      <a:accent2>
        <a:srgbClr val="96DB6F"/>
      </a:accent2>
      <a:accent3>
        <a:srgbClr val="42BCC2"/>
      </a:accent3>
      <a:accent4>
        <a:srgbClr val="EE8F48"/>
      </a:accent4>
      <a:accent5>
        <a:srgbClr val="44C4F2"/>
      </a:accent5>
      <a:accent6>
        <a:srgbClr val="A09158"/>
      </a:accent6>
      <a:hlink>
        <a:srgbClr val="B292CA"/>
      </a:hlink>
      <a:folHlink>
        <a:srgbClr val="6B5680"/>
      </a:folHlink>
    </a:clrScheme>
    <a:fontScheme name="3D02">
      <a:majorFont>
        <a:latin typeface="Arial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Arial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3D0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50000"/>
              </a:schemeClr>
            </a:gs>
            <a:gs pos="35000">
              <a:schemeClr val="phClr">
                <a:tint val="40000"/>
                <a:satMod val="200000"/>
              </a:schemeClr>
            </a:gs>
            <a:gs pos="100000">
              <a:schemeClr val="phClr">
                <a:tint val="15000"/>
                <a:satMod val="200000"/>
              </a:schemeClr>
            </a:gs>
          </a:gsLst>
          <a:lin ang="16200000" scaled="1"/>
        </a:gradFill>
        <a:gradFill rotWithShape="1">
          <a:gsLst>
            <a:gs pos="10000">
              <a:schemeClr val="phClr">
                <a:shade val="40000"/>
                <a:satMod val="200000"/>
              </a:schemeClr>
            </a:gs>
            <a:gs pos="65000">
              <a:schemeClr val="phClr">
                <a:shade val="93000"/>
                <a:satMod val="130000"/>
              </a:schemeClr>
            </a:gs>
            <a:gs pos="100000">
              <a:schemeClr val="phClr">
                <a:tint val="70000"/>
                <a:shade val="100000"/>
                <a:satMod val="20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27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prstMaterial="dkEdge">
            <a:bevelT w="63500" h="57150"/>
          </a:sp3d>
        </a:effectStyle>
        <a:effectStyle>
          <a:effectLst>
            <a:outerShdw blurRad="50800" dist="38100" dir="2700000" rotWithShape="0">
              <a:srgbClr val="000000">
                <a:alpha val="37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prstMaterial="dkEdge">
            <a:bevelT w="88900" h="82550"/>
          </a:sp3d>
        </a:effectStyle>
        <a:effectStyle>
          <a:effectLst>
            <a:outerShdw blurRad="50800" dist="381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prstMaterial="dkEdge">
            <a:bevelT w="114300" h="107950"/>
          </a:sp3d>
        </a:effectStyle>
      </a:effectStyleLst>
      <a:bgFillStyleLst>
        <a:solidFill>
          <a:schemeClr val="phClr"/>
        </a:solidFill>
        <a:gradFill rotWithShape="1">
          <a:gsLst>
            <a:gs pos="7000">
              <a:schemeClr val="phClr">
                <a:tint val="100000"/>
                <a:shade val="60000"/>
                <a:satMod val="180000"/>
              </a:schemeClr>
            </a:gs>
            <a:gs pos="48000">
              <a:schemeClr val="phClr">
                <a:tint val="83000"/>
                <a:shade val="100000"/>
                <a:satMod val="300000"/>
              </a:schemeClr>
            </a:gs>
            <a:gs pos="83000">
              <a:schemeClr val="phClr">
                <a:tint val="99000"/>
                <a:shade val="100000"/>
                <a:satMod val="180000"/>
              </a:schemeClr>
            </a:gs>
            <a:gs pos="100000">
              <a:schemeClr val="phClr">
                <a:shade val="60000"/>
                <a:satMod val="180000"/>
                <a:lumMod val="9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0000"/>
                <a:satMod val="250000"/>
              </a:schemeClr>
            </a:gs>
            <a:gs pos="59000">
              <a:schemeClr val="phClr">
                <a:shade val="80000"/>
                <a:satMod val="130000"/>
              </a:schemeClr>
            </a:gs>
            <a:gs pos="100000">
              <a:schemeClr val="phClr">
                <a:shade val="50000"/>
                <a:satMod val="110000"/>
              </a:schemeClr>
            </a:gs>
          </a:gsLst>
          <a:path path="circle">
            <a:fillToRect l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862</Words>
  <Application>Microsoft Office PowerPoint</Application>
  <PresentationFormat>Экран (4:3)</PresentationFormat>
  <Paragraphs>95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Новый год</vt:lpstr>
      <vt:lpstr>весна</vt:lpstr>
      <vt:lpstr>1_Новый год</vt:lpstr>
      <vt:lpstr>Осень</vt:lpstr>
      <vt:lpstr>Май</vt:lpstr>
      <vt:lpstr>Лето</vt:lpstr>
      <vt:lpstr>Специальное оформление</vt:lpstr>
      <vt:lpstr>MSC_RU-RU_MS_BlueDigital</vt:lpstr>
      <vt:lpstr>МЕСТО ПРОЕКТА В ОБРАЗОВАТЕЛЬНОМ ПРОЦЕССЕ ДОУ</vt:lpstr>
      <vt:lpstr>ФГОС ДО:</vt:lpstr>
      <vt:lpstr>Основные принципы дошкольного образования</vt:lpstr>
      <vt:lpstr>Презентация PowerPoint</vt:lpstr>
      <vt:lpstr>Требования к условиям реализации основной  Образовательной программы дошкольного образования:</vt:lpstr>
      <vt:lpstr>Основные понятия</vt:lpstr>
      <vt:lpstr> Основные требования к использованию метода проекта в детском саду: </vt:lpstr>
      <vt:lpstr>Цель проекта</vt:lpstr>
      <vt:lpstr>Задачи: </vt:lpstr>
      <vt:lpstr>Типы проектов: </vt:lpstr>
      <vt:lpstr>Основные требования к использованию метода проектов в детском саду:</vt:lpstr>
      <vt:lpstr>Этапы разработки и проведения проекта (последовательность работы воспитателей)</vt:lpstr>
      <vt:lpstr>Презентация PowerPoint</vt:lpstr>
      <vt:lpstr>ПРОЕКТ-это « пять П»</vt:lpstr>
      <vt:lpstr>Проект  «Моя семья»</vt:lpstr>
      <vt:lpstr>Пути  реализации  проекта.</vt:lpstr>
      <vt:lpstr>6.Заслушивание песен, стихов, чтение художественной литературы о членах семьи, вместе с Незнайкой. 7.Семейный конкурс «Герб моей семьи» и его презентация. 8.Проведение игры «Семья» (в которой дети должны отобразить своих родителей, а Незнайка угадывает, кем работают родители – профессию). 9.На прогулке провести подвижные игры наших родителей и бабушек-дедушек (с их участием). </vt:lpstr>
      <vt:lpstr>10.Спортивный праздник «Папа, мама, я – спортивная семья». 11.Дидактические игры «Назови правильно» (родственные отношения друг к другу), «Угадай, про кого говорим», … 12.В завершение провести большой праздник «Секреты нашей семьи» (исполнение художественных номеров, чтением стихов, играми, танцами, …) 13.Составление генеалогического древа</vt:lpstr>
      <vt:lpstr>Ожидаемые  результаты.</vt:lpstr>
      <vt:lpstr> Советы воспитателю по работе над проектом </vt:lpstr>
      <vt:lpstr>Презентация PowerPoint</vt:lpstr>
      <vt:lpstr>Заключительный этап проекта : </vt:lpstr>
      <vt:lpstr>Это важно:</vt:lpstr>
      <vt:lpstr>Умение пользоваться методом проектов — показатель высокой квалификации педагога, его прогрессивной методики обучения и развития детей.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ReeF</cp:lastModifiedBy>
  <cp:revision>69</cp:revision>
  <dcterms:created xsi:type="dcterms:W3CDTF">2013-11-06T04:25:58Z</dcterms:created>
  <dcterms:modified xsi:type="dcterms:W3CDTF">2016-03-31T15:18:22Z</dcterms:modified>
</cp:coreProperties>
</file>