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7" r:id="rId2"/>
    <p:sldId id="272" r:id="rId3"/>
    <p:sldId id="270" r:id="rId4"/>
    <p:sldId id="266" r:id="rId5"/>
    <p:sldId id="267" r:id="rId6"/>
    <p:sldId id="273" r:id="rId7"/>
    <p:sldId id="271" r:id="rId8"/>
    <p:sldId id="259" r:id="rId9"/>
    <p:sldId id="261" r:id="rId10"/>
    <p:sldId id="25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0000"/>
    <a:srgbClr val="660066"/>
    <a:srgbClr val="0000CC"/>
    <a:srgbClr val="0000FF"/>
    <a:srgbClr val="FF99FF"/>
    <a:srgbClr val="FF00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1" autoAdjust="0"/>
    <p:restoredTop sz="94660"/>
  </p:normalViewPr>
  <p:slideViewPr>
    <p:cSldViewPr>
      <p:cViewPr varScale="1">
        <p:scale>
          <a:sx n="74" d="100"/>
          <a:sy n="74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E1FD8-4F60-48EF-B0D6-75CF146A24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8C87E-1CCF-4741-A5D4-A00450A759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7E5BAA-1E10-47C4-92B7-4CA680A247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293F82-BA76-4727-843D-ADA3BCDAF9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97F6D-CC54-448D-803E-06A7149636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AD01B-2270-4AD6-B094-F3E875F020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B4E9C-9CFB-4368-BF24-63D39091FB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2612A-A970-4BD8-81BD-147FBBA15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C196F2-D6A4-4127-97F6-8511DF6F64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B869CA-8F31-4467-936E-D84B4C8A6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1049846A-4C24-4321-B262-1987747A87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62D6C8D-E81E-4D47-BBC3-7ED5631626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stran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1" y="1752601"/>
            <a:ext cx="4267200" cy="3058466"/>
          </a:xfrm>
          <a:prstGeom prst="rect">
            <a:avLst/>
          </a:prstGeom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47234" y="838200"/>
            <a:ext cx="5257800" cy="8604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0" i="1" dirty="0" smtClean="0">
                <a:solidFill>
                  <a:srgbClr val="CC0066"/>
                </a:solidFill>
                <a:latin typeface="Bookman Old Style" pitchFamily="18" charset="0"/>
              </a:rPr>
              <a:t>Русская матрешка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9901" y="4845411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 МБДОУ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КВ» г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Пикалево»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Наталья Владимировна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4800600" y="16795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 i="1">
              <a:solidFill>
                <a:srgbClr val="CC006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98" y="2971800"/>
            <a:ext cx="3741627" cy="277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3360312" y="1008658"/>
            <a:ext cx="551323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Матрёшка, матрёшка, русская краса: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Румяные щёчки, глазки- бирюза,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рубаха и русский сарафан,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голове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платочек- не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найдёшь изъян!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первый взгляд- простая,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радует взор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росписи одежды затейливый узор,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Милая улыбка, загадка внутри…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же в ней куколок?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Ну-ка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разбери!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(Зиновьева Т.Н.)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2415862" y="914400"/>
            <a:ext cx="30519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ресурсы: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362200" y="1524000"/>
            <a:ext cx="4572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с сайта свободной энциклопедии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Википедия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ru.wikipedia.org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wiki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/Матрёшка 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с сайта «Россия Великая» 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russia.rin.ru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guides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/4219.html 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с сайта «Народная игрушка: куклы» Материал с сайта «Мой компас» </a:t>
            </a:r>
          </a:p>
          <a:p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moikompas.ru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compas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matreshka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Цивилизация - </a:t>
            </a:r>
            <a:r>
              <a:rPr lang="ru-RU" sz="1800" dirty="0" err="1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www.rustrana.ru</a:t>
            </a:r>
            <a:r>
              <a:rPr lang="ru-RU" sz="1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Матрёшка. По материалам книги Н.Н. Алексахина "Матрешка"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1694528"/>
            <a:ext cx="2978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матрешка - сувенир,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расписных сапожках.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Прогремела на весь мир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Русская матрешка!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Мастер выточил меня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Из куска березы,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 чего ж румяная,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Щеки, словно розы!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26077"/>
            <a:ext cx="1384135" cy="259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0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6800" y="685800"/>
            <a:ext cx="76200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Матрешка-русская деревянная игрушка в виде расписной куклы</a:t>
            </a: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957984" y="2057400"/>
            <a:ext cx="3177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всегда они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яйцеподобную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с плоским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донцем и состоят из двух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частей - верхней и нижней</a:t>
            </a:r>
            <a:r>
              <a:rPr lang="ru-RU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609600" y="3810000"/>
            <a:ext cx="3886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Матрёшка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-уменьшительное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имени «Матрена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76400"/>
            <a:ext cx="2393601" cy="304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 descr="tech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1197993"/>
            <a:ext cx="3505200" cy="2996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85800" y="950890"/>
            <a:ext cx="419207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изготовить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матрёшку,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большое мастерство.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подбирают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подходящий 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 древесины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мягкости в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основном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выбирают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липу, реже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ольху или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берёзу.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Каждая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заготовка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более десятка операций. 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Самую маленькую куклу —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неразборную —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первой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4" descr="tech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5928" y="2819400"/>
            <a:ext cx="3427265" cy="259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962435" y="1219200"/>
            <a:ext cx="745424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готова каждая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покрывают крахмальным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клеем, чтобы залить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шероховатости. После окончательной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сушки и полировки,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гладкая поверхность позволяет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художнику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равномерно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нанести краски.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1295400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вы знаете, что куклу-матрёшку делают с секретом? Матрёшка раскрывается.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065" y="2667000"/>
            <a:ext cx="3856469" cy="248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1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43000"/>
            <a:ext cx="3505200" cy="515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«Собери матрешку»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302" y="1828800"/>
            <a:ext cx="4248150" cy="44360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534" y="1922769"/>
            <a:ext cx="4248150" cy="42481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270" y="2657584"/>
            <a:ext cx="3364489" cy="35133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057" y="2695794"/>
            <a:ext cx="3436914" cy="343691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295196"/>
            <a:ext cx="2868636" cy="28686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56" y="3236366"/>
            <a:ext cx="2986295" cy="298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39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761999" y="1042304"/>
            <a:ext cx="79168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Матрешка- деревянная кукла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находятся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ей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меньшего размера.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вложенных кукол обычно шесть или более.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972707"/>
            <a:ext cx="4520620" cy="2685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5" name="Picture 15" descr="https://encrypted-tbn1.gstatic.com/images?q=tbn:ANd9GcQjj_BHP8QiO7vLznnCHUYhXSUnbIQaE_oZQFN_Y3T7B9Y95sJ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1600" y="1905000"/>
            <a:ext cx="3200399" cy="2208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136560" y="1173051"/>
            <a:ext cx="69470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традиции рисуется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женщина в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сарафане, хотя внутри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и мужчина.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маленькой фигурой,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не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раскладывается,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ребёнок</a:t>
            </a:r>
            <a:r>
              <a:rPr lang="ru-RU" sz="20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000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1" name="Picture 9" descr="http://promisly.ru/files/u1/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200" y="2466439"/>
            <a:ext cx="4495800" cy="33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330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Русская матрешка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«Собери матрешку»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Давыдова Н. В.</dc:creator>
  <cp:lastModifiedBy>XTreme.ws</cp:lastModifiedBy>
  <cp:revision>29</cp:revision>
  <cp:lastPrinted>1601-01-01T00:00:00Z</cp:lastPrinted>
  <dcterms:created xsi:type="dcterms:W3CDTF">1601-01-01T00:00:00Z</dcterms:created>
  <dcterms:modified xsi:type="dcterms:W3CDTF">2017-02-20T18:39:52Z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