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4" r:id="rId6"/>
    <p:sldId id="259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1714488"/>
            <a:ext cx="3643338" cy="18573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СЕМЕЙНЫЙ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КАЛЕНДАРЬ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3786190"/>
            <a:ext cx="2090707" cy="121681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latin typeface="Gabriola" pitchFamily="82" charset="0"/>
                <a:cs typeface="Arabic Typesetting" pitchFamily="66" charset="-78"/>
              </a:rPr>
              <a:t>ЗИМА</a:t>
            </a:r>
            <a:endParaRPr lang="ru-RU" sz="4800" b="1" dirty="0">
              <a:solidFill>
                <a:srgbClr val="00B0F0"/>
              </a:solidFill>
              <a:latin typeface="Gabriola" pitchFamily="82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2060"/>
                </a:solidFill>
                <a:latin typeface="Monotype Corsiva" pitchFamily="66" charset="0"/>
              </a:rPr>
              <a:t>Всего доброго!!!</a:t>
            </a:r>
            <a:r>
              <a:rPr lang="ru-RU" b="1" dirty="0" smtClean="0">
                <a:solidFill>
                  <a:srgbClr val="990033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990033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700" b="1" dirty="0" smtClean="0">
                <a:solidFill>
                  <a:srgbClr val="7030A0"/>
                </a:solidFill>
                <a:latin typeface="Monotype Corsiva" pitchFamily="66" charset="0"/>
              </a:rPr>
              <a:t>Воспитатель  </a:t>
            </a:r>
            <a:r>
              <a:rPr lang="ru-RU" sz="2700" b="1" dirty="0" err="1" smtClean="0">
                <a:solidFill>
                  <a:srgbClr val="7030A0"/>
                </a:solidFill>
                <a:latin typeface="Monotype Corsiva" pitchFamily="66" charset="0"/>
              </a:rPr>
              <a:t>д</a:t>
            </a:r>
            <a:r>
              <a:rPr lang="ru-RU" sz="2700" b="1" dirty="0" smtClean="0">
                <a:solidFill>
                  <a:srgbClr val="7030A0"/>
                </a:solidFill>
                <a:latin typeface="Monotype Corsiva" pitchFamily="66" charset="0"/>
              </a:rPr>
              <a:t>/с «Ёлочка»  Н.А. </a:t>
            </a:r>
            <a:r>
              <a:rPr lang="ru-RU" sz="2700" b="1" dirty="0" err="1" smtClean="0">
                <a:solidFill>
                  <a:srgbClr val="7030A0"/>
                </a:solidFill>
                <a:latin typeface="Monotype Corsiva" pitchFamily="66" charset="0"/>
              </a:rPr>
              <a:t>Целикова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642918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В вальсе кружатся снежинки зимой,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Тонким ажуром  их сделан покрой.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Дети в снежки во дворе поиграют,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Снежную бабу потом изваляют.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Только с зимою придет волшебство: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Песни, колядки на Рождество.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Ждем с нетерпеньем зимний приход,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С новой мечтою встречать Новый год!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1428736"/>
            <a:ext cx="50006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Пришла зима веселая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 коньками и салазками,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 лыжнею припорошенной,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 волшебной старой сказкою.</a:t>
            </a:r>
          </a:p>
          <a:p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На елке  разукрашенной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Фонарики качаются.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Пусть зимушка веселая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Подольше не кончается! </a:t>
            </a:r>
          </a:p>
          <a:p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928670"/>
            <a:ext cx="72866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Чем можно заняться на прогулке 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  ребенком 2-3 лет  зимой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071678"/>
            <a:ext cx="6929486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             Зима, зимняя природа предоставляет богатые возможности для развития у детей наблюдательности, любознательности.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          </a:t>
            </a:r>
            <a:r>
              <a:rPr lang="ru-RU" sz="1600" b="1" dirty="0" smtClean="0">
                <a:solidFill>
                  <a:srgbClr val="7030A0"/>
                </a:solidFill>
              </a:rPr>
              <a:t>Обратите внимание </a:t>
            </a:r>
            <a:r>
              <a:rPr lang="ru-RU" sz="1600" b="1" dirty="0" smtClean="0"/>
              <a:t>детей на снегопад,  это удивительное  явление природы.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         </a:t>
            </a:r>
            <a:r>
              <a:rPr lang="ru-RU" sz="1600" b="1" dirty="0" smtClean="0">
                <a:solidFill>
                  <a:srgbClr val="7030A0"/>
                </a:solidFill>
              </a:rPr>
              <a:t> Понаблюдайте </a:t>
            </a:r>
            <a:r>
              <a:rPr lang="ru-RU" sz="1600" b="1" dirty="0" smtClean="0"/>
              <a:t>с ребенком быстро или медленно летят  снежинки, как они кружатся. Внесите банку со снегом домой и предложите понаблюдать, что с ним происходит. Предложите подумать, почему снег тает. Понаблюдайте за красотой  заснеженного леса. Сколько красочных эпитетов, образных выражений можно использовать для характеристики зимнего леса.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   Обратите внимание </a:t>
            </a:r>
            <a:r>
              <a:rPr lang="ru-RU" sz="1600" b="1" dirty="0" smtClean="0"/>
              <a:t>детей на птиц. Объясните, что птицам зимой очень трудно найти корм; сделайте кормушку и подкармливайте их вместе с </a:t>
            </a:r>
            <a:r>
              <a:rPr lang="ru-RU" sz="1600" b="1" smtClean="0"/>
              <a:t>детьми.</a:t>
            </a:r>
            <a:endParaRPr lang="ru-RU" sz="1600" b="1" dirty="0" smtClean="0"/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   </a:t>
            </a:r>
            <a:r>
              <a:rPr lang="ru-RU" sz="1800" b="1" dirty="0" smtClean="0">
                <a:solidFill>
                  <a:srgbClr val="7030A0"/>
                </a:solidFill>
              </a:rPr>
              <a:t>Не оставляйте без внимания ни одного явления природы.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Зимние забавы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929322" cy="55721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Игры со снежками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Самая распространенная зимняя забава  для детей. Есть несколько вариантов, как можно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в нее играть: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- кидать снежки в друг друга;</a:t>
            </a:r>
          </a:p>
          <a:p>
            <a:pPr algn="just">
              <a:buClr>
                <a:srgbClr val="00206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- кидать в цель.</a:t>
            </a:r>
          </a:p>
          <a:p>
            <a:pPr algn="just">
              <a:buClr>
                <a:srgbClr val="00206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</a:t>
            </a:r>
            <a:r>
              <a:rPr lang="ru-RU" sz="1600" b="1" dirty="0" smtClean="0">
                <a:solidFill>
                  <a:srgbClr val="7030A0"/>
                </a:solidFill>
              </a:rPr>
              <a:t>Катание на санках – одно из любимых занятий малышей.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Следопыты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  Детям любого возраста очень интересно будет познакомиться со следами животных,  птиц, а потом уже учиться самим находить их на снегу.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  Игра «След в след» всем очень понравиться. Для этого надо бегать или просто ходить друг за другом, не оставляя своих следов, то есть стараясь ступать в уже поставленный.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 </a:t>
            </a:r>
            <a:r>
              <a:rPr lang="ru-RU" sz="1600" b="1" dirty="0" smtClean="0">
                <a:solidFill>
                  <a:srgbClr val="7030A0"/>
                </a:solidFill>
              </a:rPr>
              <a:t>Лепка из снега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  Как и из мокрого песка из снега можно слепить практически все что угодно. Конечно же, самой популярной фигурой является снеговик, но при желании можно слепить фигуры животных или сказочных героев. С детками 2-3 лет начинают лепить с помощью ведерка и специальных форм, учат катать снежки.  </a:t>
            </a:r>
          </a:p>
          <a:p>
            <a:pPr>
              <a:buNone/>
            </a:pP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4948292"/>
            <a:ext cx="2214578" cy="1622670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admin\Desktop\МАМА САДИК\моя\фоны\дети\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1071546"/>
            <a:ext cx="2178659" cy="1608994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429388" y="3155498"/>
            <a:ext cx="2214578" cy="1455294"/>
          </a:xfrm>
          <a:prstGeom prst="rect">
            <a:avLst/>
          </a:prstGeom>
          <a:ln w="3810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Зимние забавы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60"/>
            <a:ext cx="5000660" cy="57150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Рисование на снегу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Одно из самых безопасных зимних развлечений для детей является рисование на снегу. Существует несколько вариантов:</a:t>
            </a:r>
          </a:p>
          <a:p>
            <a:pPr algn="just">
              <a:buClr>
                <a:srgbClr val="00206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- рисование по снегу палочкой;</a:t>
            </a:r>
          </a:p>
          <a:p>
            <a:pPr algn="just">
              <a:buClr>
                <a:srgbClr val="00206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- рисование красками по снегу кисточкой;</a:t>
            </a:r>
          </a:p>
          <a:p>
            <a:pPr algn="just">
              <a:buClr>
                <a:srgbClr val="00206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- рисование своими следами (рук и ног).</a:t>
            </a:r>
          </a:p>
          <a:p>
            <a:pPr algn="just">
              <a:buClr>
                <a:srgbClr val="002060"/>
              </a:buClr>
              <a:buFontTx/>
              <a:buChar char="-"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just">
              <a:buClr>
                <a:srgbClr val="002060"/>
              </a:buClr>
              <a:buFontTx/>
              <a:buChar char="-"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just">
              <a:buClr>
                <a:srgbClr val="002060"/>
              </a:buClr>
              <a:buFontTx/>
              <a:buChar char="-"/>
            </a:pPr>
            <a:endParaRPr lang="ru-RU" sz="16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Выдувание мыльных пузырей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        Многие дети любят мыльные пузыри и часто их пускают летом. А сколько будет радости, когда при медленном выдувании зимой он замерзнет, превращаясь в хрустальный шар. Это получается только тогда, когда на улице температура воздуха не ниже -8°С.</a:t>
            </a:r>
          </a:p>
          <a:p>
            <a:pPr algn="just">
              <a:buNone/>
            </a:pP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072198" y="3998393"/>
            <a:ext cx="2571768" cy="185167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042433" y="1357298"/>
            <a:ext cx="2571767" cy="1928826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1643050"/>
            <a:ext cx="521497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   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  Праздник чудесный, яркий, веселый, счастливый! Он приходит в каждый дом, и все ему рады, все его встречают, все друг друга поздравляют – и в детском саду, и в школе, и на работе.</a:t>
            </a:r>
          </a:p>
          <a:p>
            <a:pPr algn="just"/>
            <a:endParaRPr lang="ru-RU" sz="1600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      Но не зря Новый год называют домашним праздником, и больше всего нам нравится встречать его дома. Пахнет  елочкой и свечой, конфетами и мандаринами…  А что на елочке? А как украшен дом? Почему в нем так уютно? Оказывается, здесь не просто ждали Новый год, - здесь к нему готовились!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571480"/>
            <a:ext cx="37147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 </a:t>
            </a:r>
            <a:r>
              <a:rPr lang="ru-RU" sz="1600" dirty="0" smtClean="0">
                <a:solidFill>
                  <a:srgbClr val="002060"/>
                </a:solidFill>
              </a:rPr>
              <a:t>Попробуйте сделать вместе с детьми необычные украшения и игрушки. Таких не купишь в магазине. В них есть душа, тепло рук. Это очень приятно и совсем не сложно: возьмем ножницы, клей, цветную бумагу, фольгу, ореховую скорлупу, красивые лоскутки ткани, бусины – и начнем красить, клеить игрушки,  мастерить украшения.</a:t>
            </a:r>
          </a:p>
          <a:p>
            <a:pPr algn="just"/>
            <a:endParaRPr lang="ru-RU" sz="1600" dirty="0" smtClean="0">
              <a:solidFill>
                <a:srgbClr val="002060"/>
              </a:solidFill>
            </a:endParaRPr>
          </a:p>
          <a:p>
            <a:pPr algn="just"/>
            <a:endParaRPr lang="ru-RU" sz="1600" dirty="0" smtClean="0">
              <a:solidFill>
                <a:srgbClr val="002060"/>
              </a:solidFill>
            </a:endParaRPr>
          </a:p>
        </p:txBody>
      </p:sp>
      <p:pic>
        <p:nvPicPr>
          <p:cNvPr id="3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857884" y="357166"/>
            <a:ext cx="2357454" cy="299920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857884" y="3714752"/>
            <a:ext cx="2428892" cy="242889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Picture 2" descr="C:\Users\admin\Desktop\МАМА САДИК\моя\фоны\дети\2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000100" y="3571876"/>
            <a:ext cx="3619526" cy="271464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2786058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Удачи Вам, пусть Ваш дом станет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самым праздничным!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Чем же можно  заняться</a:t>
            </a:r>
            <a:b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  ребенком  в долгие зимние вечера?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286388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Нарисовать зимний пейзаж пальчиками или ладошками</a:t>
            </a:r>
          </a:p>
        </p:txBody>
      </p:sp>
      <p:pic>
        <p:nvPicPr>
          <p:cNvPr id="2050" name="Picture 2" descr="C:\Users\admin\Desktop\Надя\рисунки\1504201616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978769">
            <a:off x="646103" y="2906277"/>
            <a:ext cx="1368945" cy="192619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admin\Desktop\Надя\рисунки\1504201616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311909">
            <a:off x="2308263" y="2986828"/>
            <a:ext cx="2323603" cy="152664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072066" y="5143512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Слепить снеговика из пластилина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622173">
            <a:off x="4861809" y="2557948"/>
            <a:ext cx="1559252" cy="1871089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44802">
            <a:off x="7033364" y="2481179"/>
            <a:ext cx="1517616" cy="202348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Читаем стихи вместе с малышом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2900354" cy="2857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Где мой пальчик?</a:t>
            </a:r>
          </a:p>
          <a:p>
            <a:pPr>
              <a:buNone/>
            </a:pPr>
            <a:r>
              <a:rPr lang="ru-RU" sz="1600" dirty="0" smtClean="0"/>
              <a:t>Маша варежку одела:</a:t>
            </a:r>
          </a:p>
          <a:p>
            <a:pPr>
              <a:buNone/>
            </a:pPr>
            <a:r>
              <a:rPr lang="ru-RU" sz="1600" dirty="0" smtClean="0"/>
              <a:t> -Ой, куда я пальчик дела?</a:t>
            </a:r>
          </a:p>
          <a:p>
            <a:pPr>
              <a:buNone/>
            </a:pPr>
            <a:r>
              <a:rPr lang="ru-RU" sz="1600" dirty="0" smtClean="0"/>
              <a:t>Нету пальчика , пропал,</a:t>
            </a:r>
          </a:p>
          <a:p>
            <a:pPr>
              <a:buNone/>
            </a:pPr>
            <a:r>
              <a:rPr lang="ru-RU" sz="1600" dirty="0" smtClean="0"/>
              <a:t>В свой домишко не попал!</a:t>
            </a:r>
          </a:p>
          <a:p>
            <a:pPr>
              <a:buNone/>
            </a:pPr>
            <a:r>
              <a:rPr lang="ru-RU" sz="1600" dirty="0" smtClean="0"/>
              <a:t>Мама варежку сняла:</a:t>
            </a:r>
          </a:p>
          <a:p>
            <a:pPr>
              <a:buNone/>
            </a:pPr>
            <a:r>
              <a:rPr lang="ru-RU" sz="1600" dirty="0" smtClean="0"/>
              <a:t>-Поглядите-ка, нашла!</a:t>
            </a:r>
          </a:p>
          <a:p>
            <a:pPr>
              <a:buNone/>
            </a:pPr>
            <a:r>
              <a:rPr lang="ru-RU" sz="1600" dirty="0" smtClean="0"/>
              <a:t>Ищешь, ищешь и найдешь.</a:t>
            </a:r>
          </a:p>
          <a:p>
            <a:pPr>
              <a:buNone/>
            </a:pPr>
            <a:r>
              <a:rPr lang="ru-RU" sz="1600" dirty="0" smtClean="0"/>
              <a:t>Здравствуй, пальчик,</a:t>
            </a:r>
          </a:p>
          <a:p>
            <a:pPr>
              <a:buNone/>
            </a:pPr>
            <a:r>
              <a:rPr lang="ru-RU" sz="1600" dirty="0" smtClean="0"/>
              <a:t>Как живешь? (Н. </a:t>
            </a:r>
            <a:r>
              <a:rPr lang="ru-RU" sz="1600" dirty="0" err="1" smtClean="0"/>
              <a:t>Саконская</a:t>
            </a:r>
            <a:r>
              <a:rPr lang="ru-RU" sz="1600" dirty="0" smtClean="0"/>
              <a:t>)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143380"/>
            <a:ext cx="25687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 Заяц</a:t>
            </a:r>
          </a:p>
          <a:p>
            <a:r>
              <a:rPr lang="ru-RU" sz="1600" dirty="0" smtClean="0"/>
              <a:t>Заяц лег на бугорок,</a:t>
            </a:r>
          </a:p>
          <a:p>
            <a:r>
              <a:rPr lang="ru-RU" sz="1600" dirty="0" smtClean="0"/>
              <a:t>Подремать решил часок.</a:t>
            </a:r>
          </a:p>
          <a:p>
            <a:r>
              <a:rPr lang="ru-RU" sz="1600" dirty="0" smtClean="0"/>
              <a:t>А пока он сладко спал, </a:t>
            </a:r>
          </a:p>
          <a:p>
            <a:r>
              <a:rPr lang="ru-RU" sz="1600" dirty="0" smtClean="0"/>
              <a:t>Первый снег на землю пал.</a:t>
            </a:r>
          </a:p>
          <a:p>
            <a:r>
              <a:rPr lang="ru-RU" sz="1600" dirty="0" smtClean="0"/>
              <a:t>Вот проснулся заяц серый,</a:t>
            </a:r>
          </a:p>
          <a:p>
            <a:r>
              <a:rPr lang="ru-RU" sz="1600" dirty="0" smtClean="0"/>
              <a:t>Удивился в чем же дело?</a:t>
            </a:r>
          </a:p>
          <a:p>
            <a:r>
              <a:rPr lang="ru-RU" sz="1600" dirty="0" smtClean="0"/>
              <a:t>Был я сер, а стал я бел!</a:t>
            </a:r>
          </a:p>
          <a:p>
            <a:r>
              <a:rPr lang="ru-RU" sz="1600" dirty="0" smtClean="0"/>
              <a:t>Кто меня переодел?</a:t>
            </a:r>
          </a:p>
          <a:p>
            <a:r>
              <a:rPr lang="ru-RU" sz="1600" dirty="0" smtClean="0"/>
              <a:t>(И. Пивоварова)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285860"/>
            <a:ext cx="300039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Снежинки.</a:t>
            </a:r>
          </a:p>
          <a:p>
            <a:r>
              <a:rPr lang="ru-RU" sz="1600" dirty="0" smtClean="0"/>
              <a:t>Ежик смотрит на снежинки:</a:t>
            </a:r>
          </a:p>
          <a:p>
            <a:r>
              <a:rPr lang="ru-RU" sz="1600" dirty="0" smtClean="0"/>
              <a:t>-Это, - думает </a:t>
            </a:r>
            <a:r>
              <a:rPr lang="ru-RU" sz="1600" dirty="0" err="1" smtClean="0"/>
              <a:t>ежинки</a:t>
            </a:r>
            <a:r>
              <a:rPr lang="ru-RU" sz="1600" dirty="0" smtClean="0"/>
              <a:t>…</a:t>
            </a:r>
          </a:p>
          <a:p>
            <a:r>
              <a:rPr lang="ru-RU" sz="1600" dirty="0" smtClean="0"/>
              <a:t>Белые, колючие</a:t>
            </a:r>
          </a:p>
          <a:p>
            <a:r>
              <a:rPr lang="ru-RU" sz="1600" dirty="0" smtClean="0"/>
              <a:t>И к тому ж летучие.</a:t>
            </a:r>
          </a:p>
          <a:p>
            <a:endParaRPr lang="ru-RU" sz="1600" dirty="0" smtClean="0"/>
          </a:p>
          <a:p>
            <a:r>
              <a:rPr lang="ru-RU" sz="1600" dirty="0" smtClean="0"/>
              <a:t>Паучок на паутине</a:t>
            </a:r>
          </a:p>
          <a:p>
            <a:r>
              <a:rPr lang="ru-RU" sz="1600" dirty="0" smtClean="0"/>
              <a:t>Тоже смотрит на снежинки:</a:t>
            </a:r>
          </a:p>
          <a:p>
            <a:r>
              <a:rPr lang="ru-RU" sz="1600" dirty="0" smtClean="0"/>
              <a:t>-Ишь, какие смелые</a:t>
            </a:r>
          </a:p>
          <a:p>
            <a:r>
              <a:rPr lang="ru-RU" sz="1600" dirty="0" smtClean="0"/>
              <a:t>Эти мухи белые!</a:t>
            </a:r>
          </a:p>
          <a:p>
            <a:endParaRPr lang="ru-RU" sz="1600" dirty="0" smtClean="0"/>
          </a:p>
          <a:p>
            <a:r>
              <a:rPr lang="ru-RU" sz="1600" dirty="0" smtClean="0"/>
              <a:t>Заяц смотрит на снежинки:</a:t>
            </a:r>
          </a:p>
          <a:p>
            <a:r>
              <a:rPr lang="ru-RU" sz="1600" dirty="0" smtClean="0"/>
              <a:t>-Это заячьи пушинки…</a:t>
            </a:r>
          </a:p>
          <a:p>
            <a:r>
              <a:rPr lang="ru-RU" sz="1600" dirty="0" smtClean="0"/>
              <a:t>Видно, заяц – весь в пуху –</a:t>
            </a:r>
          </a:p>
          <a:p>
            <a:r>
              <a:rPr lang="ru-RU" sz="1600" dirty="0" smtClean="0"/>
              <a:t>Чешет шубу на верху.</a:t>
            </a:r>
          </a:p>
          <a:p>
            <a:endParaRPr lang="ru-RU" sz="1600" dirty="0" smtClean="0"/>
          </a:p>
          <a:p>
            <a:r>
              <a:rPr lang="ru-RU" sz="1600" dirty="0" smtClean="0"/>
              <a:t>Мальчик смотрит на снежинки:</a:t>
            </a:r>
          </a:p>
          <a:p>
            <a:r>
              <a:rPr lang="ru-RU" sz="1600" dirty="0" smtClean="0"/>
              <a:t>-Это, может быть, смешинки?..</a:t>
            </a:r>
          </a:p>
          <a:p>
            <a:r>
              <a:rPr lang="ru-RU" sz="1600" dirty="0" smtClean="0"/>
              <a:t>Не поймет он, почему</a:t>
            </a:r>
          </a:p>
          <a:p>
            <a:r>
              <a:rPr lang="ru-RU" sz="1600" dirty="0" smtClean="0"/>
              <a:t>Очень весело ему. (А. Усачев)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643315"/>
            <a:ext cx="250033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Всюду снег, в снегу дома -</a:t>
            </a:r>
            <a:br>
              <a:rPr lang="ru-RU" sz="1600" dirty="0" smtClean="0"/>
            </a:br>
            <a:r>
              <a:rPr lang="ru-RU" sz="1600" dirty="0" smtClean="0"/>
              <a:t>Привезла его зима.</a:t>
            </a:r>
            <a:br>
              <a:rPr lang="ru-RU" sz="1600" dirty="0" smtClean="0"/>
            </a:br>
            <a:r>
              <a:rPr lang="ru-RU" sz="1600" dirty="0" smtClean="0"/>
              <a:t>К нам спешила поскорей,</a:t>
            </a:r>
            <a:br>
              <a:rPr lang="ru-RU" sz="1600" dirty="0" smtClean="0"/>
            </a:br>
            <a:r>
              <a:rPr lang="ru-RU" sz="1600" dirty="0" smtClean="0"/>
              <a:t>Привезла нам снегирей.</a:t>
            </a:r>
            <a:br>
              <a:rPr lang="ru-RU" sz="1600" dirty="0" smtClean="0"/>
            </a:br>
            <a:r>
              <a:rPr lang="ru-RU" sz="1600" dirty="0" smtClean="0"/>
              <a:t>От зари и до зари</a:t>
            </a:r>
            <a:br>
              <a:rPr lang="ru-RU" sz="1600" dirty="0" smtClean="0"/>
            </a:br>
            <a:r>
              <a:rPr lang="ru-RU" sz="1600" dirty="0" smtClean="0"/>
              <a:t>Славят зиму снегири.</a:t>
            </a:r>
            <a:br>
              <a:rPr lang="ru-RU" sz="1600" dirty="0" smtClean="0"/>
            </a:br>
            <a:r>
              <a:rPr lang="ru-RU" sz="1600" dirty="0" smtClean="0"/>
              <a:t>Дед Мороз, как маленький,</a:t>
            </a:r>
            <a:br>
              <a:rPr lang="ru-RU" sz="1600" dirty="0" smtClean="0"/>
            </a:br>
            <a:r>
              <a:rPr lang="ru-RU" sz="1600" dirty="0" smtClean="0"/>
              <a:t>Пляшет у завалинки.</a:t>
            </a:r>
            <a:br>
              <a:rPr lang="ru-RU" sz="1600" dirty="0" smtClean="0"/>
            </a:br>
            <a:r>
              <a:rPr lang="ru-RU" sz="1600" dirty="0" smtClean="0"/>
              <a:t>А я тоже могу</a:t>
            </a:r>
            <a:br>
              <a:rPr lang="ru-RU" sz="1600" dirty="0" smtClean="0"/>
            </a:br>
            <a:r>
              <a:rPr lang="ru-RU" sz="1600" dirty="0" smtClean="0"/>
              <a:t>Так плясать на снегу. </a:t>
            </a:r>
          </a:p>
          <a:p>
            <a:r>
              <a:rPr lang="ru-RU" sz="1600" dirty="0" smtClean="0"/>
              <a:t>(А. Бродский)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285748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Почему медведь спит зимой?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sz="1600" dirty="0" smtClean="0"/>
              <a:t>Мишка, мишка!</a:t>
            </a:r>
          </a:p>
          <a:p>
            <a:pPr>
              <a:buNone/>
            </a:pPr>
            <a:r>
              <a:rPr lang="ru-RU" sz="1600" dirty="0" smtClean="0"/>
              <a:t>Что с тобой?</a:t>
            </a:r>
          </a:p>
          <a:p>
            <a:pPr>
              <a:buNone/>
            </a:pPr>
            <a:r>
              <a:rPr lang="ru-RU" sz="1600" dirty="0" smtClean="0"/>
              <a:t>Почему ты спишь зимой?</a:t>
            </a:r>
          </a:p>
          <a:p>
            <a:pPr>
              <a:buNone/>
            </a:pPr>
            <a:r>
              <a:rPr lang="ru-RU" sz="1600" dirty="0" smtClean="0"/>
              <a:t> -Потому, что снег и лед –</a:t>
            </a:r>
          </a:p>
          <a:p>
            <a:pPr>
              <a:buNone/>
            </a:pPr>
            <a:r>
              <a:rPr lang="ru-RU" sz="1600" dirty="0" smtClean="0"/>
              <a:t>Не малина и не мед!</a:t>
            </a:r>
          </a:p>
          <a:p>
            <a:pPr>
              <a:buNone/>
            </a:pPr>
            <a:r>
              <a:rPr lang="ru-RU" sz="1600" dirty="0" smtClean="0"/>
              <a:t>(В. Орлов)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917</Words>
  <Application>Microsoft Office PowerPoint</Application>
  <PresentationFormat>Экран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СЕМЕЙНЫЙ  КАЛЕНДАРЬ</vt:lpstr>
      <vt:lpstr>Слайд 2</vt:lpstr>
      <vt:lpstr>Чем можно заняться на прогулке  с  ребенком 2-3 лет  зимой</vt:lpstr>
      <vt:lpstr>Зимние забавы</vt:lpstr>
      <vt:lpstr>Зимние забавы</vt:lpstr>
      <vt:lpstr>Слайд 6</vt:lpstr>
      <vt:lpstr>Слайд 7</vt:lpstr>
      <vt:lpstr>Чем же можно  заняться с  ребенком  в долгие зимние вечера?</vt:lpstr>
      <vt:lpstr>Читаем стихи вместе с малышом</vt:lpstr>
      <vt:lpstr>Всего доброго!!!  Воспитатель  д/с «Ёлочка»  Н.А. Целикова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 КАЛЕНДАРЬ</dc:title>
  <dc:creator>admin</dc:creator>
  <cp:lastModifiedBy>admin</cp:lastModifiedBy>
  <cp:revision>42</cp:revision>
  <dcterms:created xsi:type="dcterms:W3CDTF">2016-11-27T08:08:43Z</dcterms:created>
  <dcterms:modified xsi:type="dcterms:W3CDTF">2017-02-20T16:47:13Z</dcterms:modified>
</cp:coreProperties>
</file>