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45883F85-F189-4A92-B4FD-C943E7C9A78B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5883F85-F189-4A92-B4FD-C943E7C9A78B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5883F85-F189-4A92-B4FD-C943E7C9A78B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Шаблоны написания сочинений  ОГЭ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20080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написания сочинения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15.1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1. Автор (фамилия) утверждает: (цитата).</a:t>
            </a: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2. Конечно же, ученый (писатель, лингвист) прав (поясняем смысл высказывания).</a:t>
            </a: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3. Эти мысли можно подтвердить примерами из текста. Во-первых, (так), в предложении…</a:t>
            </a: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4. Во-вторых, (кроме того), в предложении…</a:t>
            </a: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5. Таким образом, (итак, в заключение хочется сказать)… (пересказываем тезис другими словами).</a:t>
            </a:r>
          </a:p>
          <a:p>
            <a:pPr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Известный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лингвист Б.Н. Головин утверждает: «К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оценке достоинств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речи мы должны подходить с вопросом: насколько же удачно отобраны из языка и использованы для выражения мыслей и чувств различные языковые единицы».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Конечно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же, ученый прав. Точное использование языковых единиц делает и речь говорящего, и речь пишущего правильной, образной, выразительной.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Так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в предложении 10 автор использует метафору: «Аничков дворец был сказочным детским царством». С помощью этого тропа автор противопоставляет жизнь детей в мирное время и в период войны.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Кроме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того, в предложении 9 вместо нейтрального слова «дети» автор выбирает стилистически окрашенный синоним «питомцы», тем самым показывая читателю, насколько близки Р.А. Варшавской ее воспитанники.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Таким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образом, благодаря различным языковым единицам и приемам речи, автору удается передать главную мысль текста, что «искусство помогло детям выжить», хотя «они еще не знали о его подлинной силе».</a:t>
            </a:r>
          </a:p>
          <a:p>
            <a:pPr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План написания сочинения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15.2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1. Смысл данной фразы (фрагмента текста) я понимаю так: (объясняем смысл фразы, фрагмента текста)… Приведем примеры из текста, подтверждающие эти мысли.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2. Во-первых (так), в предложении…автор говорит: «…» Это значит, что…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3. Во-вторых, в предложении… автор пишет (замечает, утверждает): «…». Это свидетельствует о том, что…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4. В заключение хочется сказать, что…</a:t>
            </a: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63367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Напишите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сочинение-рассуждение. Объясните, как Вы понимаете смысл фразы текста: «Знавшие цену мужеству, моряки видели силу духа ленинградских школьников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Смысл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данной фразы я понимаю так: морякам каждый день приходилось смотреть смерти в лицо, ведь они защищали нашу родину от фашистов. Они обладали силой духа и мужеством. И такая же сила духа была присуща ленинградским детям, потому что они жили в условиях блокады. Приведем примеры из текста, подтверждающие эти мысли.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Во-первых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, в предложении 28 автор говорит: «Крейсер готовился идти в бой, из которого вернутся не все, и в этих ребятах была сама одухотворённая надежда». Это значит, что, глядя на выступающих детей, моряки утверждались в вере в победу и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жизнь.</a:t>
            </a:r>
          </a:p>
          <a:p>
            <a:pPr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Во-вторых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, в предложении 16 автор замечает, что «дети…были глубоко потрясены войной». Но дух их был не сломлен. Презирая опасность, они пробирались к Дворцу пионеров, чтобы снова быть вместе и выжить в этой страшной блокаде.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В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заключение хочется сказать, что мужественные люди обретают поддержку в мужестве других. Так и должно быть в жизни.</a:t>
            </a:r>
          </a:p>
          <a:p>
            <a:pPr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План написания сочинения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15.3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018112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 Слово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… следует понимать как… Далее комментируем своё определение.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 Яркий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пример (дружбы, добра, справедливости, мужества, самовоспитания и т.п.) представлен в тексте …(фамилия автора).</a:t>
            </a:r>
          </a:p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Так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в предложении … автор говорит: «…». Это свидетельствует о том, что…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 Кроме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того, примером (дружбы, добра, справедливости, мужества, самовоспитания и т.п.) может служить герой произведения (книги, кинофильма)… Он…</a:t>
            </a: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88640"/>
            <a:ext cx="8229600" cy="64087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Как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Вы понимаете значение слова МУЖЕСТВО? Сформулируйте и прокомментируйте данное Вами определение. Напишите сочинение-рассуждение на тему: «Что такое мужество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?»  </a:t>
            </a:r>
          </a:p>
          <a:p>
            <a:pPr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Слово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«мужество» следует понимать как смелость, героизм, отвага. Мужественные люди способны на подвиг. Они обладают большой силой воли. Готовы преодолеть любые преграды. Чаще всего это слово используется в характеристике человека, который защищает свою родину от врага. Яркие примеры мужества представлены в тексте Л. 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Овчинниковой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Так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, в предложении 28 автор говорит: «Крейсер готовился идти в бой, из которого вернутся не все…», а затем он скажет, что моряки «не раз смотрели смерти в лицо». Да, они мужественные люди. Благодаря таким людям была одержана победа над фашизмом. Но ленинградские дети тоже были мужественны. Они не только выживали в условиях блокады, но и своим искусством помогали другим поверить в победу.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Кроме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того, примером мужества может служить Алексей 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Маресьев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, герой Великой Отечественной войны. Он военный летчик. В бою был сбит немецким истребителем. 18 суток по морозу пробирался к своим. Лишился обеих ног (ступней). Но благодаря силе духа, стойкости, он снова возвращается в строй.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В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заключение хочется сказать, что мужество – важное качество человеческой натуры. Оно помогает человеку выжить, если тот оказывается в сложной ситуации.</a:t>
            </a:r>
          </a:p>
          <a:p>
            <a:pPr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29</TotalTime>
  <Words>307</Words>
  <Application>Microsoft Office PowerPoint</Application>
  <PresentationFormat>Экран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Начальная</vt:lpstr>
      <vt:lpstr>Шаблоны написания сочинений  ОГЭ</vt:lpstr>
      <vt:lpstr>  План написания сочинения   15.1</vt:lpstr>
      <vt:lpstr>Презентация PowerPoint</vt:lpstr>
      <vt:lpstr>  План написания сочинения 15.2</vt:lpstr>
      <vt:lpstr>Презентация PowerPoint</vt:lpstr>
      <vt:lpstr>  План написания сочинения  15.3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Шаблоны сочинений к ОГЭ</dc:title>
  <dc:creator>admin</dc:creator>
  <cp:lastModifiedBy>школа</cp:lastModifiedBy>
  <cp:revision>4</cp:revision>
  <dcterms:created xsi:type="dcterms:W3CDTF">2016-10-18T17:18:21Z</dcterms:created>
  <dcterms:modified xsi:type="dcterms:W3CDTF">2017-02-19T04:06:26Z</dcterms:modified>
</cp:coreProperties>
</file>