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84" r:id="rId1"/>
  </p:sldMasterIdLst>
  <p:sldIdLst>
    <p:sldId id="256" r:id="rId2"/>
    <p:sldId id="257" r:id="rId3"/>
    <p:sldId id="266" r:id="rId4"/>
    <p:sldId id="260" r:id="rId5"/>
    <p:sldId id="258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64" autoAdjust="0"/>
  </p:normalViewPr>
  <p:slideViewPr>
    <p:cSldViewPr>
      <p:cViewPr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C301E8F-FDC9-406C-A6BA-A5F35DFC7472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994AF86-F7C5-4230-B33D-5559E17F8A67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reveal/>
        <p:sndAc>
          <p:stSnd>
            <p:snd r:embed="rId13" name="bomb.wav"/>
          </p:stSnd>
        </p:sndAc>
      </p:transition>
    </mc:Choice>
    <mc:Fallback xmlns="">
      <p:transition spd="slow">
        <p:fade/>
        <p:sndAc>
          <p:stSnd>
            <p:snd r:embed="rId14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71358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Песни военных лет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темная ночь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100" dirty="0" smtClean="0"/>
              <a:t>музыка: Никита Богословский</a:t>
            </a:r>
            <a:br>
              <a:rPr lang="ru-RU" sz="3100" dirty="0" smtClean="0"/>
            </a:br>
            <a:r>
              <a:rPr lang="ru-RU" sz="3100" dirty="0" smtClean="0"/>
              <a:t>слова: Владимир Агатов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427984" y="5157192"/>
            <a:ext cx="4136504" cy="1126976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dirty="0" smtClean="0"/>
              <a:t>Подготовила:</a:t>
            </a:r>
          </a:p>
          <a:p>
            <a:pPr algn="l"/>
            <a:r>
              <a:rPr lang="ru-RU" sz="2800" dirty="0" smtClean="0"/>
              <a:t>Трифахина </a:t>
            </a:r>
            <a:r>
              <a:rPr lang="ru-RU" sz="2800" dirty="0" err="1" smtClean="0"/>
              <a:t>Феона</a:t>
            </a:r>
            <a:r>
              <a:rPr lang="ru-RU" sz="2800" dirty="0" smtClean="0"/>
              <a:t>, 4 «А»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010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0">
        <p14:reveal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899592" y="5013176"/>
            <a:ext cx="7848872" cy="1159024"/>
          </a:xfrm>
        </p:spPr>
        <p:txBody>
          <a:bodyPr>
            <a:normAutofit/>
          </a:bodyPr>
          <a:lstStyle/>
          <a:p>
            <a:r>
              <a:rPr lang="ru-RU" sz="2800" dirty="0"/>
              <a:t>Лирическая </a:t>
            </a:r>
            <a:r>
              <a:rPr lang="ru-RU" sz="2800" dirty="0" smtClean="0"/>
              <a:t>песня «Темная ночь» была написана </a:t>
            </a:r>
            <a:r>
              <a:rPr lang="ru-RU" sz="2800" dirty="0"/>
              <a:t>в 1943 году для фильма «Два бойца». </a:t>
            </a:r>
            <a:endParaRPr lang="ru-RU" sz="2800" b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49864"/>
            <a:ext cx="6858000" cy="3490232"/>
          </a:xfrm>
        </p:spPr>
      </p:pic>
    </p:spTree>
    <p:extLst>
      <p:ext uri="{BB962C8B-B14F-4D97-AF65-F5344CB8AC3E}">
        <p14:creationId xmlns:p14="http://schemas.microsoft.com/office/powerpoint/2010/main" val="243744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0">
        <p14:reveal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899592" y="5013176"/>
            <a:ext cx="7848872" cy="1159024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Всенародно любимой военная песня «Темная ночь» стала после ее исполнения </a:t>
            </a:r>
            <a:r>
              <a:rPr lang="ru-RU" sz="2800" dirty="0" smtClean="0"/>
              <a:t>Марком Бернесом</a:t>
            </a:r>
            <a:endParaRPr lang="ru-RU" sz="2800" b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49865"/>
            <a:ext cx="5715000" cy="2908527"/>
          </a:xfrm>
        </p:spPr>
      </p:pic>
    </p:spTree>
    <p:extLst>
      <p:ext uri="{BB962C8B-B14F-4D97-AF65-F5344CB8AC3E}">
        <p14:creationId xmlns:p14="http://schemas.microsoft.com/office/powerpoint/2010/main" val="111890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5000">
        <p14:reveal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37160" indent="0" algn="ctr">
              <a:buNone/>
            </a:pPr>
            <a:r>
              <a:rPr lang="ru-RU" sz="4400" dirty="0"/>
              <a:t>Почему эта песня стала одной из наиболее любимых и известных песен, созданных во время Великой Отечественной </a:t>
            </a:r>
            <a:r>
              <a:rPr lang="ru-RU" sz="4400" dirty="0" smtClean="0"/>
              <a:t>войны?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9579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0">
        <p14:reveal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dirty="0" smtClean="0"/>
              <a:t>1.В ней с нежностью говорится о </a:t>
            </a:r>
            <a:r>
              <a:rPr lang="ru-RU" sz="4000" dirty="0"/>
              <a:t>людях</a:t>
            </a:r>
            <a:br>
              <a:rPr lang="ru-RU" sz="4000" dirty="0"/>
            </a:br>
            <a:r>
              <a:rPr lang="ru-RU" sz="4000" dirty="0"/>
              <a:t>2. Запоминающаяся </a:t>
            </a:r>
            <a:r>
              <a:rPr lang="ru-RU" sz="4000" dirty="0" smtClean="0"/>
              <a:t>мелодия</a:t>
            </a:r>
            <a:br>
              <a:rPr lang="ru-RU" sz="4000" dirty="0" smtClean="0"/>
            </a:br>
            <a:r>
              <a:rPr lang="ru-RU" sz="4000" dirty="0"/>
              <a:t>3. Дает ощущение тепла и уюта даже в тяжелые годы войны</a:t>
            </a:r>
          </a:p>
        </p:txBody>
      </p:sp>
    </p:spTree>
    <p:extLst>
      <p:ext uri="{BB962C8B-B14F-4D97-AF65-F5344CB8AC3E}">
        <p14:creationId xmlns:p14="http://schemas.microsoft.com/office/powerpoint/2010/main" val="3626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0">
        <p14:reveal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03813"/>
            <a:ext cx="8229600" cy="4210812"/>
          </a:xfrm>
        </p:spPr>
      </p:pic>
    </p:spTree>
    <p:extLst>
      <p:ext uri="{BB962C8B-B14F-4D97-AF65-F5344CB8AC3E}">
        <p14:creationId xmlns:p14="http://schemas.microsoft.com/office/powerpoint/2010/main" val="206620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386</TotalTime>
  <Words>72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Песни военных лет  темная ночь   музыка: Никита Богословский слова: Владимир Агатов  </vt:lpstr>
      <vt:lpstr>Презентация PowerPoint</vt:lpstr>
      <vt:lpstr>Презентация PowerPoint</vt:lpstr>
      <vt:lpstr>Презентация PowerPoint</vt:lpstr>
      <vt:lpstr>1.В ней с нежностью говорится о людях 2. Запоминающаяся мелодия 3. Дает ощущение тепла и уюта даже в тяжелые годы войны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Admin</cp:lastModifiedBy>
  <cp:revision>17</cp:revision>
  <dcterms:created xsi:type="dcterms:W3CDTF">2016-03-27T08:10:57Z</dcterms:created>
  <dcterms:modified xsi:type="dcterms:W3CDTF">2017-02-19T21:17:02Z</dcterms:modified>
</cp:coreProperties>
</file>