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9" r:id="rId4"/>
    <p:sldId id="260" r:id="rId5"/>
    <p:sldId id="261" r:id="rId6"/>
    <p:sldId id="262" r:id="rId7"/>
    <p:sldId id="263" r:id="rId8"/>
    <p:sldId id="264" r:id="rId9"/>
    <p:sldId id="265"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3" d="100"/>
          <a:sy n="63" d="100"/>
        </p:scale>
        <p:origin x="-126" y="-21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C3E2875-3608-43F9-BA51-11824999A2CD}" type="datetimeFigureOut">
              <a:rPr lang="ru-RU" smtClean="0"/>
              <a:pPr/>
              <a:t>20.02.2017</a:t>
            </a:fld>
            <a:endParaRPr lang="ru-RU"/>
          </a:p>
        </p:txBody>
      </p:sp>
      <p:sp>
        <p:nvSpPr>
          <p:cNvPr id="5" name="Footer Placeholder 4"/>
          <p:cNvSpPr>
            <a:spLocks noGrp="1"/>
          </p:cNvSpPr>
          <p:nvPr>
            <p:ph type="ftr" sz="quarter" idx="11"/>
          </p:nvPr>
        </p:nvSpPr>
        <p:spPr>
          <a:xfrm>
            <a:off x="1876424" y="5410201"/>
            <a:ext cx="5124886" cy="365125"/>
          </a:xfrm>
        </p:spPr>
        <p:txBody>
          <a:bodyPr/>
          <a:lstStyle/>
          <a:p>
            <a:endParaRPr lang="ru-RU"/>
          </a:p>
        </p:txBody>
      </p:sp>
      <p:sp>
        <p:nvSpPr>
          <p:cNvPr id="6" name="Slide Number Placeholder 5"/>
          <p:cNvSpPr>
            <a:spLocks noGrp="1"/>
          </p:cNvSpPr>
          <p:nvPr>
            <p:ph type="sldNum" sz="quarter" idx="12"/>
          </p:nvPr>
        </p:nvSpPr>
        <p:spPr>
          <a:xfrm>
            <a:off x="9896911" y="5410199"/>
            <a:ext cx="771089" cy="365125"/>
          </a:xfrm>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384148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3341127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3146265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2577882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2757606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499191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23613620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827521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4259432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233449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410849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1205040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76941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3810037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2776993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1115763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3E2875-3608-43F9-BA51-11824999A2CD}" type="datetimeFigureOut">
              <a:rPr lang="ru-RU" smtClean="0"/>
              <a:pPr/>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2410462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C3E2875-3608-43F9-BA51-11824999A2CD}" type="datetimeFigureOut">
              <a:rPr lang="ru-RU" smtClean="0"/>
              <a:pPr/>
              <a:t>20.02.2017</a:t>
            </a:fld>
            <a:endParaRPr lang="ru-RU"/>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C4DD88A-FBCC-4A1A-A73F-A4C28C9690D2}" type="slidenum">
              <a:rPr lang="ru-RU" smtClean="0"/>
              <a:pPr/>
              <a:t>‹#›</a:t>
            </a:fld>
            <a:endParaRPr lang="ru-RU"/>
          </a:p>
        </p:txBody>
      </p:sp>
    </p:spTree>
    <p:extLst>
      <p:ext uri="{BB962C8B-B14F-4D97-AF65-F5344CB8AC3E}">
        <p14:creationId xmlns:p14="http://schemas.microsoft.com/office/powerpoint/2010/main" xmlns="" val="3386197183"/>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smtClean="0"/>
              <a:t>A Quiz </a:t>
            </a:r>
            <a:r>
              <a:rPr lang="en-US" dirty="0"/>
              <a:t>on "the World </a:t>
            </a:r>
            <a:r>
              <a:rPr lang="en-US" dirty="0" smtClean="0"/>
              <a:t/>
            </a:r>
            <a:br>
              <a:rPr lang="en-US" dirty="0" smtClean="0"/>
            </a:br>
            <a:r>
              <a:rPr lang="en-US" dirty="0" smtClean="0"/>
              <a:t>of </a:t>
            </a:r>
            <a:r>
              <a:rPr lang="en-US" dirty="0"/>
              <a:t>science and technology"</a:t>
            </a:r>
            <a:endParaRPr lang="ru-RU" dirty="0"/>
          </a:p>
        </p:txBody>
      </p:sp>
      <p:sp>
        <p:nvSpPr>
          <p:cNvPr id="3" name="Подзаголовок 2"/>
          <p:cNvSpPr>
            <a:spLocks noGrp="1"/>
          </p:cNvSpPr>
          <p:nvPr>
            <p:ph type="subTitle" idx="1"/>
          </p:nvPr>
        </p:nvSpPr>
        <p:spPr/>
        <p:txBody>
          <a:bodyPr/>
          <a:lstStyle/>
          <a:p>
            <a:pPr algn="r"/>
            <a:r>
              <a:rPr lang="en-US" dirty="0" err="1" smtClean="0"/>
              <a:t>Valentina</a:t>
            </a:r>
            <a:r>
              <a:rPr lang="en-US" dirty="0" smtClean="0"/>
              <a:t>  </a:t>
            </a:r>
            <a:r>
              <a:rPr lang="en-US" dirty="0" err="1" smtClean="0"/>
              <a:t>Shvedova</a:t>
            </a:r>
            <a:endParaRPr lang="en-US" dirty="0" smtClean="0"/>
          </a:p>
          <a:p>
            <a:pPr algn="r"/>
            <a:r>
              <a:rPr lang="en-US" dirty="0" smtClean="0"/>
              <a:t>Form 8d</a:t>
            </a:r>
          </a:p>
          <a:p>
            <a:pPr algn="r"/>
            <a:endParaRPr lang="ru-RU" dirty="0"/>
          </a:p>
        </p:txBody>
      </p:sp>
    </p:spTree>
    <p:extLst>
      <p:ext uri="{BB962C8B-B14F-4D97-AF65-F5344CB8AC3E}">
        <p14:creationId xmlns:p14="http://schemas.microsoft.com/office/powerpoint/2010/main" xmlns="" val="3207314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60382"/>
            <a:ext cx="10515600" cy="4351338"/>
          </a:xfrm>
        </p:spPr>
        <p:txBody>
          <a:bodyPr/>
          <a:lstStyle/>
          <a:p>
            <a:pPr algn="just">
              <a:buNone/>
            </a:pPr>
            <a:r>
              <a:rPr lang="en-US" dirty="0" smtClean="0"/>
              <a:t>         We </a:t>
            </a:r>
            <a:r>
              <a:rPr lang="en-US" dirty="0" smtClean="0"/>
              <a:t>are living in the modern world, full of computers, automatic devices, gadgets, cell phones and many other different interesting and useful things that technological progress has given us for usage. Although not </a:t>
            </a:r>
            <a:r>
              <a:rPr lang="en-US" dirty="0" smtClean="0"/>
              <a:t>many</a:t>
            </a:r>
            <a:r>
              <a:rPr lang="en-US" dirty="0" smtClean="0"/>
              <a:t> </a:t>
            </a:r>
            <a:r>
              <a:rPr lang="en-US" dirty="0" smtClean="0"/>
              <a:t>years have passed as we couldn’t even dream about time when it would be enough just to tap on a screen and get connected with the other person on the different end of the world.</a:t>
            </a:r>
            <a:endParaRPr lang="ru-RU" dirty="0" smtClean="0"/>
          </a:p>
          <a:p>
            <a:pPr marL="0" indent="0">
              <a:buNone/>
            </a:pPr>
            <a:r>
              <a:rPr lang="ru-RU" dirty="0" smtClean="0"/>
              <a:t>                                               </a:t>
            </a:r>
            <a:r>
              <a:rPr lang="en-US" dirty="0" smtClean="0"/>
              <a:t>Let's </a:t>
            </a:r>
            <a:r>
              <a:rPr lang="en-US" dirty="0" smtClean="0"/>
              <a:t>do</a:t>
            </a:r>
            <a:r>
              <a:rPr lang="en-US" dirty="0" smtClean="0"/>
              <a:t> </a:t>
            </a:r>
            <a:r>
              <a:rPr lang="en-US" dirty="0"/>
              <a:t>a </a:t>
            </a:r>
            <a:r>
              <a:rPr lang="en-US" dirty="0" smtClean="0"/>
              <a:t>quiz.</a:t>
            </a:r>
          </a:p>
          <a:p>
            <a:pPr marL="0" indent="0">
              <a:buNone/>
            </a:pPr>
            <a:endParaRPr lang="ru-RU" dirty="0"/>
          </a:p>
        </p:txBody>
      </p:sp>
      <p:pic>
        <p:nvPicPr>
          <p:cNvPr id="1026" name="Picture 2" descr="Наука"/>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46821" y="3841941"/>
            <a:ext cx="7096610" cy="30160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97198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Match the </a:t>
            </a:r>
            <a:r>
              <a:rPr lang="en-US" dirty="0" smtClean="0"/>
              <a:t>science with its definition</a:t>
            </a:r>
            <a:endParaRPr lang="ru-RU" dirty="0"/>
          </a:p>
        </p:txBody>
      </p:sp>
      <p:sp>
        <p:nvSpPr>
          <p:cNvPr id="3" name="Объект 2"/>
          <p:cNvSpPr>
            <a:spLocks noGrp="1"/>
          </p:cNvSpPr>
          <p:nvPr>
            <p:ph idx="1"/>
          </p:nvPr>
        </p:nvSpPr>
        <p:spPr/>
        <p:txBody>
          <a:bodyPr>
            <a:normAutofit fontScale="92500" lnSpcReduction="10000"/>
          </a:bodyPr>
          <a:lstStyle/>
          <a:p>
            <a:pPr>
              <a:buNone/>
            </a:pPr>
            <a:r>
              <a:rPr lang="ru-RU" dirty="0" smtClean="0"/>
              <a:t>1. </a:t>
            </a:r>
            <a:r>
              <a:rPr lang="en-US" b="1" i="1" dirty="0" smtClean="0"/>
              <a:t>Archaeology</a:t>
            </a:r>
            <a:r>
              <a:rPr lang="ru-RU" dirty="0" smtClean="0"/>
              <a:t>         </a:t>
            </a:r>
            <a:r>
              <a:rPr lang="en-US" dirty="0" smtClean="0"/>
              <a:t> a</a:t>
            </a:r>
            <a:r>
              <a:rPr lang="ru-RU" dirty="0" smtClean="0"/>
              <a:t>)</a:t>
            </a:r>
            <a:r>
              <a:rPr lang="en-US" dirty="0"/>
              <a:t> </a:t>
            </a:r>
            <a:r>
              <a:rPr lang="en-US" dirty="0" smtClean="0"/>
              <a:t>a </a:t>
            </a:r>
            <a:r>
              <a:rPr lang="en-US" dirty="0" smtClean="0"/>
              <a:t>scientific </a:t>
            </a:r>
            <a:r>
              <a:rPr lang="en-US" dirty="0"/>
              <a:t>study of </a:t>
            </a:r>
            <a:r>
              <a:rPr lang="en-US" dirty="0" smtClean="0"/>
              <a:t>animals</a:t>
            </a:r>
            <a:endParaRPr lang="ru-RU" dirty="0" smtClean="0"/>
          </a:p>
          <a:p>
            <a:pPr>
              <a:buNone/>
            </a:pPr>
            <a:r>
              <a:rPr lang="ru-RU" dirty="0" smtClean="0"/>
              <a:t>2. </a:t>
            </a:r>
            <a:r>
              <a:rPr lang="en-US" b="1" i="1" dirty="0" smtClean="0"/>
              <a:t>Physics</a:t>
            </a:r>
            <a:r>
              <a:rPr lang="en-US" dirty="0" smtClean="0"/>
              <a:t>                  </a:t>
            </a:r>
            <a:r>
              <a:rPr lang="en-US" dirty="0" smtClean="0"/>
              <a:t>b</a:t>
            </a:r>
            <a:r>
              <a:rPr lang="en-US" dirty="0" smtClean="0"/>
              <a:t>) </a:t>
            </a:r>
            <a:r>
              <a:rPr lang="en-US" dirty="0" smtClean="0"/>
              <a:t>a </a:t>
            </a:r>
            <a:r>
              <a:rPr lang="en-US" dirty="0" smtClean="0"/>
              <a:t>science </a:t>
            </a:r>
            <a:r>
              <a:rPr lang="en-US" dirty="0"/>
              <a:t>about the </a:t>
            </a:r>
            <a:r>
              <a:rPr lang="en-US" dirty="0" smtClean="0"/>
              <a:t>Universe </a:t>
            </a:r>
            <a:r>
              <a:rPr lang="en-US" dirty="0"/>
              <a:t>studying the </a:t>
            </a:r>
            <a:r>
              <a:rPr lang="en-US" dirty="0" smtClean="0"/>
              <a:t>    location</a:t>
            </a:r>
            <a:r>
              <a:rPr lang="en-US" dirty="0"/>
              <a:t>, movement, structure, origin and evolution of celestial bodies </a:t>
            </a:r>
            <a:endParaRPr lang="en-US" dirty="0" smtClean="0"/>
          </a:p>
          <a:p>
            <a:pPr>
              <a:buNone/>
            </a:pPr>
            <a:r>
              <a:rPr lang="en-US" dirty="0" smtClean="0"/>
              <a:t>3</a:t>
            </a:r>
            <a:r>
              <a:rPr lang="en-US" dirty="0" smtClean="0"/>
              <a:t>. </a:t>
            </a:r>
            <a:r>
              <a:rPr lang="en-US" b="1" i="1" dirty="0" smtClean="0"/>
              <a:t>Zoology </a:t>
            </a:r>
            <a:r>
              <a:rPr lang="en-US" dirty="0" smtClean="0"/>
              <a:t>                 c </a:t>
            </a:r>
            <a:r>
              <a:rPr lang="en-US" dirty="0"/>
              <a:t>) </a:t>
            </a:r>
            <a:r>
              <a:rPr lang="en-US" dirty="0" smtClean="0"/>
              <a:t>a </a:t>
            </a:r>
            <a:r>
              <a:rPr lang="en-US" dirty="0" smtClean="0"/>
              <a:t>science </a:t>
            </a:r>
            <a:r>
              <a:rPr lang="en-US" dirty="0"/>
              <a:t>that </a:t>
            </a:r>
            <a:r>
              <a:rPr lang="en-US" dirty="0" smtClean="0"/>
              <a:t>studies </a:t>
            </a:r>
            <a:r>
              <a:rPr lang="en-US" dirty="0"/>
              <a:t>real sources of </a:t>
            </a:r>
            <a:r>
              <a:rPr lang="en-US" dirty="0" smtClean="0"/>
              <a:t>           </a:t>
            </a:r>
          </a:p>
          <a:p>
            <a:pPr marL="0" indent="0">
              <a:buNone/>
            </a:pPr>
            <a:r>
              <a:rPr lang="en-US" dirty="0" smtClean="0"/>
              <a:t>the </a:t>
            </a:r>
            <a:r>
              <a:rPr lang="en-US" dirty="0"/>
              <a:t>historical past of </a:t>
            </a:r>
            <a:r>
              <a:rPr lang="en-US" dirty="0" smtClean="0"/>
              <a:t>mankind </a:t>
            </a:r>
          </a:p>
          <a:p>
            <a:pPr>
              <a:buNone/>
            </a:pPr>
            <a:r>
              <a:rPr lang="en-US" dirty="0"/>
              <a:t>4. </a:t>
            </a:r>
            <a:r>
              <a:rPr lang="en-US" b="1" i="1" dirty="0"/>
              <a:t>Engineering</a:t>
            </a:r>
            <a:r>
              <a:rPr lang="en-US" dirty="0"/>
              <a:t> </a:t>
            </a:r>
            <a:r>
              <a:rPr lang="ru-RU" dirty="0" smtClean="0"/>
              <a:t>          </a:t>
            </a:r>
            <a:r>
              <a:rPr lang="en-US" dirty="0" smtClean="0"/>
              <a:t>d</a:t>
            </a:r>
            <a:r>
              <a:rPr lang="ru-RU" dirty="0" smtClean="0"/>
              <a:t>)</a:t>
            </a:r>
            <a:r>
              <a:rPr lang="en-US" dirty="0" smtClean="0"/>
              <a:t> a</a:t>
            </a:r>
            <a:r>
              <a:rPr lang="ru-RU" dirty="0" smtClean="0"/>
              <a:t> </a:t>
            </a:r>
            <a:r>
              <a:rPr lang="en-US" dirty="0" smtClean="0"/>
              <a:t>science </a:t>
            </a:r>
            <a:r>
              <a:rPr lang="en-US" dirty="0"/>
              <a:t>studying mechanical </a:t>
            </a:r>
            <a:r>
              <a:rPr lang="en-US" dirty="0" smtClean="0"/>
              <a:t>engineering</a:t>
            </a:r>
            <a:endParaRPr lang="ru-RU" dirty="0" smtClean="0"/>
          </a:p>
          <a:p>
            <a:pPr>
              <a:buNone/>
            </a:pPr>
            <a:r>
              <a:rPr lang="ru-RU" dirty="0" smtClean="0"/>
              <a:t>5. </a:t>
            </a:r>
            <a:r>
              <a:rPr lang="en-US" b="1" i="1" dirty="0" smtClean="0"/>
              <a:t>Astronomy</a:t>
            </a:r>
            <a:r>
              <a:rPr lang="ru-RU" b="1" i="1" dirty="0" smtClean="0"/>
              <a:t> </a:t>
            </a:r>
            <a:r>
              <a:rPr lang="ru-RU" dirty="0" smtClean="0"/>
              <a:t>         </a:t>
            </a:r>
            <a:r>
              <a:rPr lang="en-US" dirty="0" smtClean="0"/>
              <a:t> </a:t>
            </a:r>
            <a:r>
              <a:rPr lang="ru-RU" dirty="0" smtClean="0"/>
              <a:t>  </a:t>
            </a:r>
            <a:r>
              <a:rPr lang="en-US" dirty="0" smtClean="0"/>
              <a:t>e</a:t>
            </a:r>
            <a:r>
              <a:rPr lang="ru-RU" dirty="0" smtClean="0"/>
              <a:t> ) </a:t>
            </a:r>
            <a:r>
              <a:rPr lang="en-US" dirty="0" smtClean="0"/>
              <a:t>study </a:t>
            </a:r>
            <a:r>
              <a:rPr lang="en-US" dirty="0"/>
              <a:t>of things </a:t>
            </a:r>
            <a:r>
              <a:rPr lang="en-US" dirty="0" smtClean="0"/>
              <a:t>occurring </a:t>
            </a:r>
            <a:r>
              <a:rPr lang="en-US" dirty="0"/>
              <a:t>naturally (heat, light)</a:t>
            </a:r>
          </a:p>
          <a:p>
            <a:endParaRPr lang="ru-RU" dirty="0"/>
          </a:p>
        </p:txBody>
      </p:sp>
    </p:spTree>
    <p:extLst>
      <p:ext uri="{BB962C8B-B14F-4D97-AF65-F5344CB8AC3E}">
        <p14:creationId xmlns:p14="http://schemas.microsoft.com/office/powerpoint/2010/main" xmlns="" val="27303003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let's check</a:t>
            </a:r>
            <a:endParaRPr lang="ru-RU" dirty="0"/>
          </a:p>
        </p:txBody>
      </p:sp>
      <p:sp>
        <p:nvSpPr>
          <p:cNvPr id="3" name="Объект 2"/>
          <p:cNvSpPr>
            <a:spLocks noGrp="1"/>
          </p:cNvSpPr>
          <p:nvPr>
            <p:ph idx="1"/>
          </p:nvPr>
        </p:nvSpPr>
        <p:spPr/>
        <p:txBody>
          <a:bodyPr/>
          <a:lstStyle/>
          <a:p>
            <a:pPr>
              <a:buNone/>
            </a:pPr>
            <a:r>
              <a:rPr lang="ru-RU" dirty="0" smtClean="0"/>
              <a:t>1 – </a:t>
            </a:r>
            <a:r>
              <a:rPr lang="en-US" dirty="0" smtClean="0"/>
              <a:t> c</a:t>
            </a:r>
            <a:endParaRPr lang="ru-RU" dirty="0" smtClean="0"/>
          </a:p>
          <a:p>
            <a:pPr>
              <a:buNone/>
            </a:pPr>
            <a:r>
              <a:rPr lang="ru-RU" dirty="0" smtClean="0"/>
              <a:t>2 –</a:t>
            </a:r>
            <a:r>
              <a:rPr lang="en-US" dirty="0" smtClean="0"/>
              <a:t> </a:t>
            </a:r>
            <a:r>
              <a:rPr lang="ru-RU" dirty="0" smtClean="0"/>
              <a:t> </a:t>
            </a:r>
            <a:r>
              <a:rPr lang="en-US" dirty="0" smtClean="0"/>
              <a:t>e</a:t>
            </a:r>
            <a:endParaRPr lang="ru-RU" dirty="0" smtClean="0"/>
          </a:p>
          <a:p>
            <a:pPr>
              <a:buNone/>
            </a:pPr>
            <a:r>
              <a:rPr lang="ru-RU" dirty="0" smtClean="0"/>
              <a:t>3 –</a:t>
            </a:r>
            <a:r>
              <a:rPr lang="en-US" dirty="0" smtClean="0"/>
              <a:t> </a:t>
            </a:r>
            <a:r>
              <a:rPr lang="ru-RU" dirty="0" smtClean="0"/>
              <a:t> </a:t>
            </a:r>
            <a:r>
              <a:rPr lang="en-US" dirty="0" smtClean="0"/>
              <a:t>a</a:t>
            </a:r>
            <a:endParaRPr lang="ru-RU" dirty="0" smtClean="0"/>
          </a:p>
          <a:p>
            <a:pPr>
              <a:buNone/>
            </a:pPr>
            <a:r>
              <a:rPr lang="ru-RU" dirty="0" smtClean="0"/>
              <a:t>4 –  </a:t>
            </a:r>
            <a:r>
              <a:rPr lang="en-US" dirty="0" smtClean="0"/>
              <a:t>d</a:t>
            </a:r>
            <a:endParaRPr lang="ru-RU" dirty="0" smtClean="0"/>
          </a:p>
          <a:p>
            <a:pPr>
              <a:buNone/>
            </a:pPr>
            <a:r>
              <a:rPr lang="ru-RU" dirty="0" smtClean="0"/>
              <a:t>5 – </a:t>
            </a:r>
            <a:r>
              <a:rPr lang="en-US" dirty="0" smtClean="0"/>
              <a:t> b</a:t>
            </a:r>
            <a:endParaRPr lang="ru-RU" dirty="0" smtClean="0"/>
          </a:p>
          <a:p>
            <a:endParaRPr lang="ru-RU" dirty="0" smtClean="0"/>
          </a:p>
          <a:p>
            <a:endParaRPr lang="ru-RU" dirty="0"/>
          </a:p>
        </p:txBody>
      </p:sp>
    </p:spTree>
    <p:extLst>
      <p:ext uri="{BB962C8B-B14F-4D97-AF65-F5344CB8AC3E}">
        <p14:creationId xmlns:p14="http://schemas.microsoft.com/office/powerpoint/2010/main" xmlns="" val="3068065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guess the word</a:t>
            </a:r>
            <a:endParaRPr lang="ru-RU" dirty="0"/>
          </a:p>
        </p:txBody>
      </p:sp>
      <p:sp>
        <p:nvSpPr>
          <p:cNvPr id="3" name="Объект 2"/>
          <p:cNvSpPr>
            <a:spLocks noGrp="1"/>
          </p:cNvSpPr>
          <p:nvPr>
            <p:ph idx="1"/>
          </p:nvPr>
        </p:nvSpPr>
        <p:spPr/>
        <p:txBody>
          <a:bodyPr/>
          <a:lstStyle/>
          <a:p>
            <a:pPr>
              <a:buNone/>
            </a:pPr>
            <a:r>
              <a:rPr lang="ru-RU" dirty="0" smtClean="0"/>
              <a:t>1. </a:t>
            </a:r>
            <a:r>
              <a:rPr lang="en-US" dirty="0" smtClean="0"/>
              <a:t>_</a:t>
            </a:r>
            <a:r>
              <a:rPr lang="en-US" dirty="0" err="1" smtClean="0"/>
              <a:t>ech_ology</a:t>
            </a:r>
            <a:r>
              <a:rPr lang="en-US" dirty="0" smtClean="0"/>
              <a:t> </a:t>
            </a:r>
            <a:endParaRPr lang="en-US" dirty="0" smtClean="0"/>
          </a:p>
          <a:p>
            <a:pPr>
              <a:buNone/>
            </a:pPr>
            <a:r>
              <a:rPr lang="en-US" dirty="0" smtClean="0"/>
              <a:t>2. </a:t>
            </a:r>
            <a:r>
              <a:rPr lang="en-US" dirty="0" err="1" smtClean="0"/>
              <a:t>i</a:t>
            </a:r>
            <a:r>
              <a:rPr lang="en-US" dirty="0" smtClean="0"/>
              <a:t>_ _</a:t>
            </a:r>
            <a:r>
              <a:rPr lang="en-US" dirty="0" err="1" smtClean="0"/>
              <a:t>ention</a:t>
            </a:r>
            <a:endParaRPr lang="en-US" dirty="0" smtClean="0"/>
          </a:p>
          <a:p>
            <a:pPr>
              <a:buNone/>
            </a:pPr>
            <a:r>
              <a:rPr lang="en-US" dirty="0" smtClean="0"/>
              <a:t>3. _</a:t>
            </a:r>
            <a:r>
              <a:rPr lang="en-US" dirty="0" err="1" smtClean="0"/>
              <a:t>iol_gy</a:t>
            </a:r>
            <a:endParaRPr lang="en-US" dirty="0" smtClean="0"/>
          </a:p>
          <a:p>
            <a:pPr>
              <a:buNone/>
            </a:pPr>
            <a:r>
              <a:rPr lang="en-US" dirty="0" smtClean="0"/>
              <a:t>4. </a:t>
            </a:r>
            <a:r>
              <a:rPr lang="en-US" dirty="0" err="1" smtClean="0"/>
              <a:t>c_emi_tr</a:t>
            </a:r>
            <a:r>
              <a:rPr lang="en-US" dirty="0" smtClean="0"/>
              <a:t>_</a:t>
            </a:r>
          </a:p>
          <a:p>
            <a:pPr>
              <a:buNone/>
            </a:pPr>
            <a:r>
              <a:rPr lang="en-US" dirty="0" smtClean="0"/>
              <a:t>5. </a:t>
            </a:r>
            <a:r>
              <a:rPr lang="en-US" dirty="0" err="1" smtClean="0"/>
              <a:t>g_o_og</a:t>
            </a:r>
            <a:r>
              <a:rPr lang="en-US" dirty="0" smtClean="0"/>
              <a:t>_</a:t>
            </a:r>
            <a:endParaRPr lang="ru-RU" dirty="0"/>
          </a:p>
        </p:txBody>
      </p:sp>
    </p:spTree>
    <p:extLst>
      <p:ext uri="{BB962C8B-B14F-4D97-AF65-F5344CB8AC3E}">
        <p14:creationId xmlns:p14="http://schemas.microsoft.com/office/powerpoint/2010/main" xmlns="" val="1823115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2947" y="343091"/>
            <a:ext cx="10515600" cy="1325563"/>
          </a:xfrm>
        </p:spPr>
        <p:txBody>
          <a:bodyPr/>
          <a:lstStyle/>
          <a:p>
            <a:r>
              <a:rPr lang="en-US" dirty="0" smtClean="0"/>
              <a:t>let's </a:t>
            </a:r>
            <a:r>
              <a:rPr lang="en-US" dirty="0"/>
              <a:t>check</a:t>
            </a:r>
            <a:endParaRPr lang="ru-RU" dirty="0"/>
          </a:p>
        </p:txBody>
      </p:sp>
      <p:sp>
        <p:nvSpPr>
          <p:cNvPr id="3" name="Объект 2"/>
          <p:cNvSpPr>
            <a:spLocks noGrp="1"/>
          </p:cNvSpPr>
          <p:nvPr>
            <p:ph idx="1"/>
          </p:nvPr>
        </p:nvSpPr>
        <p:spPr/>
        <p:txBody>
          <a:bodyPr/>
          <a:lstStyle/>
          <a:p>
            <a:pPr>
              <a:buNone/>
            </a:pPr>
            <a:r>
              <a:rPr lang="en-US" dirty="0" smtClean="0"/>
              <a:t>1. technology </a:t>
            </a:r>
          </a:p>
          <a:p>
            <a:pPr>
              <a:buNone/>
            </a:pPr>
            <a:r>
              <a:rPr lang="en-US" dirty="0" smtClean="0"/>
              <a:t>2. invention</a:t>
            </a:r>
          </a:p>
          <a:p>
            <a:pPr>
              <a:buNone/>
            </a:pPr>
            <a:r>
              <a:rPr lang="en-US" dirty="0" smtClean="0"/>
              <a:t>3. biology </a:t>
            </a:r>
          </a:p>
          <a:p>
            <a:pPr>
              <a:buNone/>
            </a:pPr>
            <a:r>
              <a:rPr lang="en-US" dirty="0" smtClean="0"/>
              <a:t>4. chemistry </a:t>
            </a:r>
          </a:p>
          <a:p>
            <a:pPr>
              <a:buNone/>
            </a:pPr>
            <a:r>
              <a:rPr lang="en-US" dirty="0" smtClean="0"/>
              <a:t>5. geology </a:t>
            </a:r>
          </a:p>
          <a:p>
            <a:endParaRPr lang="ru-RU" dirty="0"/>
          </a:p>
        </p:txBody>
      </p:sp>
    </p:spTree>
    <p:extLst>
      <p:ext uri="{BB962C8B-B14F-4D97-AF65-F5344CB8AC3E}">
        <p14:creationId xmlns:p14="http://schemas.microsoft.com/office/powerpoint/2010/main" xmlns="" val="342106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Match the names of scientists with their achievements</a:t>
            </a:r>
            <a:endParaRPr lang="ru-RU" dirty="0"/>
          </a:p>
        </p:txBody>
      </p:sp>
      <p:sp>
        <p:nvSpPr>
          <p:cNvPr id="3" name="Объект 2"/>
          <p:cNvSpPr>
            <a:spLocks noGrp="1"/>
          </p:cNvSpPr>
          <p:nvPr>
            <p:ph idx="1"/>
          </p:nvPr>
        </p:nvSpPr>
        <p:spPr/>
        <p:txBody>
          <a:bodyPr>
            <a:normAutofit lnSpcReduction="10000"/>
          </a:bodyPr>
          <a:lstStyle/>
          <a:p>
            <a:pPr>
              <a:buNone/>
            </a:pPr>
            <a:r>
              <a:rPr lang="en-US" dirty="0" smtClean="0"/>
              <a:t>1</a:t>
            </a:r>
            <a:r>
              <a:rPr lang="en-US" b="1" i="1" dirty="0"/>
              <a:t>. Georg Ohm                                   </a:t>
            </a:r>
            <a:r>
              <a:rPr lang="en-US" dirty="0" smtClean="0"/>
              <a:t>a</a:t>
            </a:r>
            <a:r>
              <a:rPr lang="en-US" dirty="0"/>
              <a:t>) </a:t>
            </a:r>
            <a:r>
              <a:rPr lang="en-US" dirty="0" smtClean="0"/>
              <a:t>he </a:t>
            </a:r>
            <a:r>
              <a:rPr lang="en-US" dirty="0"/>
              <a:t>was a scientist and a poet</a:t>
            </a:r>
            <a:endParaRPr lang="en-US" dirty="0" smtClean="0"/>
          </a:p>
          <a:p>
            <a:pPr>
              <a:buNone/>
            </a:pPr>
            <a:r>
              <a:rPr lang="en-US" dirty="0" smtClean="0"/>
              <a:t>2</a:t>
            </a:r>
            <a:r>
              <a:rPr lang="en-US" dirty="0"/>
              <a:t>. </a:t>
            </a:r>
            <a:r>
              <a:rPr lang="en-US" b="1" i="1" dirty="0"/>
              <a:t>Galileo Galilei                              </a:t>
            </a:r>
            <a:r>
              <a:rPr lang="en-US" b="1" i="1" dirty="0" smtClean="0"/>
              <a:t> </a:t>
            </a:r>
            <a:r>
              <a:rPr lang="en-US" dirty="0" smtClean="0"/>
              <a:t>b)</a:t>
            </a:r>
            <a:r>
              <a:rPr lang="en-US" dirty="0"/>
              <a:t> an Italian scientist who studied </a:t>
            </a:r>
            <a:r>
              <a:rPr lang="en-US" dirty="0" smtClean="0"/>
              <a:t>a </a:t>
            </a:r>
            <a:r>
              <a:rPr lang="en-US" dirty="0" smtClean="0"/>
              <a:t>free </a:t>
            </a:r>
            <a:r>
              <a:rPr lang="en-US" dirty="0"/>
              <a:t>fall of bodies. He invented the </a:t>
            </a:r>
            <a:r>
              <a:rPr lang="en-US" dirty="0" smtClean="0"/>
              <a:t>telescope</a:t>
            </a:r>
            <a:endParaRPr lang="en-US" dirty="0"/>
          </a:p>
          <a:p>
            <a:endParaRPr lang="en-US" dirty="0" smtClean="0"/>
          </a:p>
          <a:p>
            <a:pPr>
              <a:buNone/>
            </a:pPr>
            <a:r>
              <a:rPr lang="en-US" dirty="0" smtClean="0"/>
              <a:t>3</a:t>
            </a:r>
            <a:r>
              <a:rPr lang="en-US" dirty="0"/>
              <a:t>. </a:t>
            </a:r>
            <a:r>
              <a:rPr lang="en-US" b="1" i="1" dirty="0" smtClean="0"/>
              <a:t>Mikhail </a:t>
            </a:r>
            <a:r>
              <a:rPr lang="en-US" b="1" i="1" dirty="0" err="1"/>
              <a:t>Lomonosov</a:t>
            </a:r>
            <a:r>
              <a:rPr lang="en-US" b="1" i="1" dirty="0"/>
              <a:t>                     </a:t>
            </a:r>
            <a:r>
              <a:rPr lang="en-US" dirty="0" smtClean="0"/>
              <a:t>c)  </a:t>
            </a:r>
            <a:r>
              <a:rPr lang="en-US" dirty="0" smtClean="0"/>
              <a:t>a</a:t>
            </a:r>
            <a:r>
              <a:rPr lang="en-US" dirty="0" smtClean="0"/>
              <a:t> </a:t>
            </a:r>
            <a:r>
              <a:rPr lang="en-US" dirty="0"/>
              <a:t>German scientist who devoted himself to the study of mathematics and physics. He discovered the basic law of direct </a:t>
            </a:r>
            <a:r>
              <a:rPr lang="en-US" dirty="0" smtClean="0"/>
              <a:t>current </a:t>
            </a:r>
            <a:r>
              <a:rPr lang="en-US" dirty="0"/>
              <a:t>which bears his </a:t>
            </a:r>
            <a:r>
              <a:rPr lang="en-US" dirty="0" smtClean="0"/>
              <a:t>name                                 </a:t>
            </a:r>
            <a:endParaRPr lang="en-US" dirty="0" smtClean="0"/>
          </a:p>
        </p:txBody>
      </p:sp>
    </p:spTree>
    <p:extLst>
      <p:ext uri="{BB962C8B-B14F-4D97-AF65-F5344CB8AC3E}">
        <p14:creationId xmlns:p14="http://schemas.microsoft.com/office/powerpoint/2010/main" xmlns="" val="3284129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let's check</a:t>
            </a:r>
            <a:endParaRPr lang="ru-RU" dirty="0"/>
          </a:p>
        </p:txBody>
      </p:sp>
      <p:sp>
        <p:nvSpPr>
          <p:cNvPr id="3" name="Объект 2"/>
          <p:cNvSpPr>
            <a:spLocks noGrp="1"/>
          </p:cNvSpPr>
          <p:nvPr>
            <p:ph idx="1"/>
          </p:nvPr>
        </p:nvSpPr>
        <p:spPr/>
        <p:txBody>
          <a:bodyPr/>
          <a:lstStyle/>
          <a:p>
            <a:pPr>
              <a:buNone/>
            </a:pPr>
            <a:r>
              <a:rPr lang="en-US" dirty="0" smtClean="0"/>
              <a:t>1- d </a:t>
            </a:r>
          </a:p>
          <a:p>
            <a:pPr>
              <a:buNone/>
            </a:pPr>
            <a:r>
              <a:rPr lang="en-US" dirty="0" smtClean="0"/>
              <a:t>2- b</a:t>
            </a:r>
          </a:p>
          <a:p>
            <a:pPr>
              <a:buNone/>
            </a:pPr>
            <a:r>
              <a:rPr lang="en-US" dirty="0" smtClean="0"/>
              <a:t>3- a</a:t>
            </a:r>
          </a:p>
          <a:p>
            <a:pPr marL="0" indent="0">
              <a:buNone/>
            </a:pPr>
            <a:endParaRPr lang="en-US" dirty="0" smtClean="0"/>
          </a:p>
          <a:p>
            <a:pPr marL="0" indent="0">
              <a:buNone/>
            </a:pPr>
            <a:endParaRPr lang="ru-RU" dirty="0"/>
          </a:p>
        </p:txBody>
      </p:sp>
    </p:spTree>
    <p:extLst>
      <p:ext uri="{BB962C8B-B14F-4D97-AF65-F5344CB8AC3E}">
        <p14:creationId xmlns:p14="http://schemas.microsoft.com/office/powerpoint/2010/main" xmlns="" val="3240167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r>
              <a:rPr lang="ru-RU" sz="3200" dirty="0" smtClean="0"/>
              <a:t>                      </a:t>
            </a:r>
            <a:r>
              <a:rPr lang="en-US" sz="3200" dirty="0" smtClean="0"/>
              <a:t>     Thank </a:t>
            </a:r>
            <a:r>
              <a:rPr lang="en-US" sz="3200" dirty="0"/>
              <a:t>you for your </a:t>
            </a:r>
            <a:r>
              <a:rPr lang="en-US" sz="3200" dirty="0" smtClean="0"/>
              <a:t>attention.</a:t>
            </a:r>
            <a:endParaRPr lang="ru-RU" sz="3200" dirty="0"/>
          </a:p>
        </p:txBody>
      </p:sp>
    </p:spTree>
    <p:extLst>
      <p:ext uri="{BB962C8B-B14F-4D97-AF65-F5344CB8AC3E}">
        <p14:creationId xmlns:p14="http://schemas.microsoft.com/office/powerpoint/2010/main" xmlns="" val="4428621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Контур">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Контур">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онтур">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TM04033919[[fn=Контур]]</Template>
  <TotalTime>77</TotalTime>
  <Words>322</Words>
  <Application>Microsoft Office PowerPoint</Application>
  <PresentationFormat>Произвольный</PresentationFormat>
  <Paragraphs>40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Контур</vt:lpstr>
      <vt:lpstr>A Quiz on "the World  of science and technology"</vt:lpstr>
      <vt:lpstr>Слайд 2</vt:lpstr>
      <vt:lpstr>Match the science with its definition</vt:lpstr>
      <vt:lpstr>let's check</vt:lpstr>
      <vt:lpstr>guess the word</vt:lpstr>
      <vt:lpstr>let's check</vt:lpstr>
      <vt:lpstr>Match the names of scientists with their achievements</vt:lpstr>
      <vt:lpstr>let's check</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Учитель_2</cp:lastModifiedBy>
  <cp:revision>9</cp:revision>
  <dcterms:created xsi:type="dcterms:W3CDTF">2017-02-13T14:06:48Z</dcterms:created>
  <dcterms:modified xsi:type="dcterms:W3CDTF">2017-02-20T05:19:29Z</dcterms:modified>
</cp:coreProperties>
</file>