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7" r:id="rId2"/>
  </p:sldMasterIdLst>
  <p:sldIdLst>
    <p:sldId id="290" r:id="rId3"/>
    <p:sldId id="285" r:id="rId4"/>
    <p:sldId id="286" r:id="rId5"/>
    <p:sldId id="275" r:id="rId6"/>
    <p:sldId id="274" r:id="rId7"/>
    <p:sldId id="261" r:id="rId8"/>
    <p:sldId id="262" r:id="rId9"/>
    <p:sldId id="276" r:id="rId10"/>
    <p:sldId id="277" r:id="rId11"/>
    <p:sldId id="278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57" autoAdjust="0"/>
  </p:normalViewPr>
  <p:slideViewPr>
    <p:cSldViewPr>
      <p:cViewPr varScale="1">
        <p:scale>
          <a:sx n="59" d="100"/>
          <a:sy n="59" d="100"/>
        </p:scale>
        <p:origin x="17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74594415 w 8042"/>
              <a:gd name="T1" fmla="*/ 61003910 h 10000"/>
              <a:gd name="T2" fmla="*/ 179471940 w 8042"/>
              <a:gd name="T3" fmla="*/ 60271832 h 10000"/>
              <a:gd name="T4" fmla="*/ 180284861 w 8042"/>
              <a:gd name="T5" fmla="*/ 59905832 h 10000"/>
              <a:gd name="T6" fmla="*/ 242126018 w 8042"/>
              <a:gd name="T7" fmla="*/ 32088033 h 10000"/>
              <a:gd name="T8" fmla="*/ 242126018 w 8042"/>
              <a:gd name="T9" fmla="*/ 28799969 h 10000"/>
              <a:gd name="T10" fmla="*/ 180284861 w 8042"/>
              <a:gd name="T11" fmla="*/ 1348170 h 10000"/>
              <a:gd name="T12" fmla="*/ 179471940 w 8042"/>
              <a:gd name="T13" fmla="*/ 976078 h 10000"/>
              <a:gd name="T14" fmla="*/ 174594415 w 8042"/>
              <a:gd name="T15" fmla="*/ 250092 h 10000"/>
              <a:gd name="T16" fmla="*/ 541889 w 8042"/>
              <a:gd name="T17" fmla="*/ 0 h 10000"/>
              <a:gd name="T18" fmla="*/ 0 w 8042"/>
              <a:gd name="T19" fmla="*/ 60949002 h 10000"/>
              <a:gd name="T20" fmla="*/ 174594415 w 8042"/>
              <a:gd name="T21" fmla="*/ 6100391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4E460-5591-4D52-B4F3-B596D78E126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423DBC-1552-4D40-BAAE-5354ACEA74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040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46ECE-A946-4DCF-9A6C-7C44A11A40DE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133043-D4CB-4DBF-AE7D-E0D22F84C0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579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AF443-C27F-4D74-8D87-60E1297B551E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D1575C-FF70-4009-AF07-B1A51CA35D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8912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ED6C8-224A-4392-8D4B-03CE7275BC11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C29295-5D4A-4A44-B60A-F40A8BB8F2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5971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F6DAA-AEF8-4578-83B9-2E5327959AB8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5FF6C2-9853-43D1-8525-F292F03A4C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9621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5A193-9AE6-4728-96EF-8B13EC58CEDA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6C888C-02CD-4CAC-93EB-B0B534BABF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7568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AFF5-AA95-4A02-9CBE-F81B3BCE6518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76F4D1-5930-4830-880C-9C1CFBFF05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16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39EED-B500-4649-817D-75FCC5AC1AF9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91E2D6-529A-4E44-90AA-989105CD2E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7136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74594415 w 8042"/>
              <a:gd name="T1" fmla="*/ 61003910 h 10000"/>
              <a:gd name="T2" fmla="*/ 179471940 w 8042"/>
              <a:gd name="T3" fmla="*/ 60271832 h 10000"/>
              <a:gd name="T4" fmla="*/ 180284861 w 8042"/>
              <a:gd name="T5" fmla="*/ 59905832 h 10000"/>
              <a:gd name="T6" fmla="*/ 242126018 w 8042"/>
              <a:gd name="T7" fmla="*/ 32088033 h 10000"/>
              <a:gd name="T8" fmla="*/ 242126018 w 8042"/>
              <a:gd name="T9" fmla="*/ 28799969 h 10000"/>
              <a:gd name="T10" fmla="*/ 180284861 w 8042"/>
              <a:gd name="T11" fmla="*/ 1348170 h 10000"/>
              <a:gd name="T12" fmla="*/ 179471940 w 8042"/>
              <a:gd name="T13" fmla="*/ 976078 h 10000"/>
              <a:gd name="T14" fmla="*/ 174594415 w 8042"/>
              <a:gd name="T15" fmla="*/ 250092 h 10000"/>
              <a:gd name="T16" fmla="*/ 541889 w 8042"/>
              <a:gd name="T17" fmla="*/ 0 h 10000"/>
              <a:gd name="T18" fmla="*/ 0 w 8042"/>
              <a:gd name="T19" fmla="*/ 60949002 h 10000"/>
              <a:gd name="T20" fmla="*/ 174594415 w 8042"/>
              <a:gd name="T21" fmla="*/ 6100391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3070CC-A7DE-4EFB-945A-36DC151872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4794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45C638-28BD-45A4-9E01-09DE8CCF3A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1002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048582-8EE6-4308-86F8-67EDC534CD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937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328A3-9E6D-4820-BEB7-1517078A0358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BA42FF-3C97-46DF-B56D-E74F27138A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2974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49BFFE-F875-42AB-A275-AC46F694F7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6472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95F757-1952-49BD-8865-221942B206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1908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94FB35-EF8E-402D-BA6B-22527C6F48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11821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1AAED3-F6B9-4246-B265-1235E15AA6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9077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F0C92C-0EBA-4588-93E9-5762D494BF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48619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B405F6-C964-4317-BBCC-005703810F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4392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A1516-F2BA-47B8-8E65-3E372758CCD6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338585-9B4F-4FD1-9B7F-998E81BF65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161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98F81-6DD7-481F-AB7A-128CEAF45724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3693F0-61C2-4C31-AF9C-5773E27CFE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62866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62782-CDD1-4ADA-A198-063DA5A283D6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6F1565-2612-44DC-BE00-86DDDC2D7A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2637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chemeClr val="accent1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6E127-23C8-45C1-A6B8-6A5BECA794F4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E3A415-F305-452C-BF30-2895C9326E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694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9A5F2-C17B-4CB4-9773-05ADDE126812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95996E-055E-46D3-AA4D-48C5AD0BF3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8339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E97B1-C46C-4D2D-9DFA-1753D36358FF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C0E6EC-A351-4B59-AE9D-18E29030BA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2001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899BF7-C5DC-4477-A1BF-FBC5779B04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43551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6D208A-0427-4E40-B5A7-C407C3CDE1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333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5AF80-D7C8-4034-8491-0238FF69BB66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7CDE77-BD20-4CC4-96BE-C473959930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430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D021-4556-4DFF-9CA7-F6F4016FFC01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897E9F-C8E6-42A9-8966-581C637168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457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DB012-3695-44E2-A1F2-BAFC8D8886F2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C5529-8480-44BA-8DA8-65D04821C4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040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91811-E84D-4823-B25B-2578CD6DA67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131168-EA08-4B3F-B9F4-1DC6622A33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10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86747-530C-43C3-9C49-CB871EE5CB98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6A163E-0292-404C-9DD4-F4A04BACFC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981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233511534 w 7908"/>
              <a:gd name="T1" fmla="*/ 12113514 h 10000"/>
              <a:gd name="T2" fmla="*/ 194150002 w 7908"/>
              <a:gd name="T3" fmla="*/ 485140 h 10000"/>
              <a:gd name="T4" fmla="*/ 193293730 w 7908"/>
              <a:gd name="T5" fmla="*/ 242570 h 10000"/>
              <a:gd name="T6" fmla="*/ 190842796 w 7908"/>
              <a:gd name="T7" fmla="*/ 0 h 10000"/>
              <a:gd name="T8" fmla="*/ 175251704 w 7908"/>
              <a:gd name="T9" fmla="*/ 0 h 10000"/>
              <a:gd name="T10" fmla="*/ 0 w 7908"/>
              <a:gd name="T11" fmla="*/ 160020 h 10000"/>
              <a:gd name="T12" fmla="*/ 0 w 7908"/>
              <a:gd name="T13" fmla="*/ 25806400 h 10000"/>
              <a:gd name="T14" fmla="*/ 175251704 w 7908"/>
              <a:gd name="T15" fmla="*/ 25682550 h 10000"/>
              <a:gd name="T16" fmla="*/ 190842796 w 7908"/>
              <a:gd name="T17" fmla="*/ 25682550 h 10000"/>
              <a:gd name="T18" fmla="*/ 193293730 w 7908"/>
              <a:gd name="T19" fmla="*/ 25442520 h 10000"/>
              <a:gd name="T20" fmla="*/ 194150002 w 7908"/>
              <a:gd name="T21" fmla="*/ 25197359 h 10000"/>
              <a:gd name="T22" fmla="*/ 233511534 w 7908"/>
              <a:gd name="T23" fmla="*/ 13568985 h 10000"/>
              <a:gd name="T24" fmla="*/ 233511534 w 7908"/>
              <a:gd name="T25" fmla="*/ 1211351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A29BA-0902-4555-9B37-7FF2F50F532B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CFE402-1219-4200-9349-33AF446787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628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333676769 w 22"/>
                <a:gd name="T1" fmla="*/ 2094763774 h 136"/>
                <a:gd name="T2" fmla="*/ 257840963 w 22"/>
                <a:gd name="T3" fmla="*/ 1232215139 h 136"/>
                <a:gd name="T4" fmla="*/ 0 w 22"/>
                <a:gd name="T5" fmla="*/ 0 h 136"/>
                <a:gd name="T6" fmla="*/ 0 w 22"/>
                <a:gd name="T7" fmla="*/ 539093387 h 136"/>
                <a:gd name="T8" fmla="*/ 303343225 w 22"/>
                <a:gd name="T9" fmla="*/ 1909930521 h 136"/>
                <a:gd name="T10" fmla="*/ 333676769 w 22"/>
                <a:gd name="T11" fmla="*/ 2094763774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1331260382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1470579930 w 140"/>
                <a:gd name="T7" fmla="*/ 2147483646 h 504"/>
                <a:gd name="T8" fmla="*/ 0 w 140"/>
                <a:gd name="T9" fmla="*/ 0 h 504"/>
                <a:gd name="T10" fmla="*/ 92877076 w 140"/>
                <a:gd name="T11" fmla="*/ 939656425 h 504"/>
                <a:gd name="T12" fmla="*/ 1331260382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123851232 w 132"/>
                <a:gd name="T1" fmla="*/ 339496186 h 308"/>
                <a:gd name="T2" fmla="*/ 0 w 132"/>
                <a:gd name="T3" fmla="*/ 0 h 308"/>
                <a:gd name="T4" fmla="*/ 0 w 132"/>
                <a:gd name="T5" fmla="*/ 447519664 h 308"/>
                <a:gd name="T6" fmla="*/ 1052749247 w 132"/>
                <a:gd name="T7" fmla="*/ 2147483646 h 308"/>
                <a:gd name="T8" fmla="*/ 1904236799 w 132"/>
                <a:gd name="T9" fmla="*/ 2147483646 h 308"/>
                <a:gd name="T10" fmla="*/ 2043570911 w 132"/>
                <a:gd name="T11" fmla="*/ 2147483646 h 308"/>
                <a:gd name="T12" fmla="*/ 1192083359 w 132"/>
                <a:gd name="T13" fmla="*/ 2147483646 h 308"/>
                <a:gd name="T14" fmla="*/ 123851232 w 132"/>
                <a:gd name="T15" fmla="*/ 33949618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436023154 w 37"/>
                <a:gd name="T1" fmla="*/ 1213334138 h 79"/>
                <a:gd name="T2" fmla="*/ 576175145 w 37"/>
                <a:gd name="T3" fmla="*/ 1213334138 h 79"/>
                <a:gd name="T4" fmla="*/ 0 w 37"/>
                <a:gd name="T5" fmla="*/ 0 h 79"/>
                <a:gd name="T6" fmla="*/ 436023154 w 37"/>
                <a:gd name="T7" fmla="*/ 1213334138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2147483646 w 178"/>
                <a:gd name="T1" fmla="*/ 2147483646 h 722"/>
                <a:gd name="T2" fmla="*/ 1795823163 w 178"/>
                <a:gd name="T3" fmla="*/ 2147483646 h 722"/>
                <a:gd name="T4" fmla="*/ 619248959 w 178"/>
                <a:gd name="T5" fmla="*/ 2147483646 h 722"/>
                <a:gd name="T6" fmla="*/ 185775081 w 178"/>
                <a:gd name="T7" fmla="*/ 786152370 h 722"/>
                <a:gd name="T8" fmla="*/ 0 w 178"/>
                <a:gd name="T9" fmla="*/ 0 h 722"/>
                <a:gd name="T10" fmla="*/ 510882458 w 178"/>
                <a:gd name="T11" fmla="*/ 2147483646 h 722"/>
                <a:gd name="T12" fmla="*/ 1656490868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168452900 w 23"/>
                <a:gd name="T1" fmla="*/ 2147483646 h 635"/>
                <a:gd name="T2" fmla="*/ 183765739 w 23"/>
                <a:gd name="T3" fmla="*/ 2147483646 h 635"/>
                <a:gd name="T4" fmla="*/ 336905800 w 23"/>
                <a:gd name="T5" fmla="*/ 2147483646 h 635"/>
                <a:gd name="T6" fmla="*/ 352218639 w 23"/>
                <a:gd name="T7" fmla="*/ 2147483646 h 635"/>
                <a:gd name="T8" fmla="*/ 260333823 w 23"/>
                <a:gd name="T9" fmla="*/ 2147483646 h 635"/>
                <a:gd name="T10" fmla="*/ 76568085 w 23"/>
                <a:gd name="T11" fmla="*/ 2147483646 h 635"/>
                <a:gd name="T12" fmla="*/ 229708146 w 23"/>
                <a:gd name="T13" fmla="*/ 0 h 635"/>
                <a:gd name="T14" fmla="*/ 183765739 w 23"/>
                <a:gd name="T15" fmla="*/ 0 h 635"/>
                <a:gd name="T16" fmla="*/ 15312838 w 23"/>
                <a:gd name="T17" fmla="*/ 2147483646 h 635"/>
                <a:gd name="T18" fmla="*/ 168452900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78576116 w 17"/>
                <a:gd name="T3" fmla="*/ 865294294 h 107"/>
                <a:gd name="T4" fmla="*/ 267162803 w 17"/>
                <a:gd name="T5" fmla="*/ 1653331362 h 107"/>
                <a:gd name="T6" fmla="*/ 172871463 w 17"/>
                <a:gd name="T7" fmla="*/ 710779842 h 107"/>
                <a:gd name="T8" fmla="*/ 157156240 w 17"/>
                <a:gd name="T9" fmla="*/ 664424720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77800772 w 41"/>
                <a:gd name="T3" fmla="*/ 1439164264 h 222"/>
                <a:gd name="T4" fmla="*/ 264523412 w 41"/>
                <a:gd name="T5" fmla="*/ 2147483646 h 222"/>
                <a:gd name="T6" fmla="*/ 373441341 w 41"/>
                <a:gd name="T7" fmla="*/ 2147483646 h 222"/>
                <a:gd name="T8" fmla="*/ 637964753 w 41"/>
                <a:gd name="T9" fmla="*/ 2147483646 h 222"/>
                <a:gd name="T10" fmla="*/ 591285078 w 41"/>
                <a:gd name="T11" fmla="*/ 2147483646 h 222"/>
                <a:gd name="T12" fmla="*/ 202281219 w 41"/>
                <a:gd name="T13" fmla="*/ 1423689379 h 222"/>
                <a:gd name="T14" fmla="*/ 124480447 w 41"/>
                <a:gd name="T15" fmla="*/ 340447460 h 222"/>
                <a:gd name="T16" fmla="*/ 108921869 w 41"/>
                <a:gd name="T17" fmla="*/ 278547922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108151469 w 450"/>
                <a:gd name="T1" fmla="*/ 2147483646 h 878"/>
                <a:gd name="T2" fmla="*/ 772498699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1372583858 h 878"/>
                <a:gd name="T10" fmla="*/ 2147483646 w 450"/>
                <a:gd name="T11" fmla="*/ 678579151 h 878"/>
                <a:gd name="T12" fmla="*/ 2147483646 w 450"/>
                <a:gd name="T13" fmla="*/ 15421629 h 878"/>
                <a:gd name="T14" fmla="*/ 2147483646 w 450"/>
                <a:gd name="T15" fmla="*/ 0 h 878"/>
                <a:gd name="T16" fmla="*/ 2147483646 w 450"/>
                <a:gd name="T17" fmla="*/ 663157522 h 878"/>
                <a:gd name="T18" fmla="*/ 2147483646 w 450"/>
                <a:gd name="T19" fmla="*/ 1357158302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695251581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108151469 w 450"/>
                <a:gd name="T31" fmla="*/ 2147483646 h 878"/>
                <a:gd name="T32" fmla="*/ 108151469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405062767 w 35"/>
                <a:gd name="T3" fmla="*/ 1133635005 h 73"/>
                <a:gd name="T4" fmla="*/ 545278016 w 35"/>
                <a:gd name="T5" fmla="*/ 1133635005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108134070 w 8"/>
                <a:gd name="T1" fmla="*/ 682939188 h 48"/>
                <a:gd name="T2" fmla="*/ 123582906 w 8"/>
                <a:gd name="T3" fmla="*/ 745025644 h 48"/>
                <a:gd name="T4" fmla="*/ 123582906 w 8"/>
                <a:gd name="T5" fmla="*/ 294905738 h 48"/>
                <a:gd name="T6" fmla="*/ 15448836 w 8"/>
                <a:gd name="T7" fmla="*/ 0 h 48"/>
                <a:gd name="T8" fmla="*/ 0 w 8"/>
                <a:gd name="T9" fmla="*/ 403556050 h 48"/>
                <a:gd name="T10" fmla="*/ 108134070 w 8"/>
                <a:gd name="T11" fmla="*/ 68293918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106473341 w 52"/>
                <a:gd name="T1" fmla="*/ 277572656 h 135"/>
                <a:gd name="T2" fmla="*/ 0 w 52"/>
                <a:gd name="T3" fmla="*/ 0 h 135"/>
                <a:gd name="T4" fmla="*/ 182523503 w 52"/>
                <a:gd name="T5" fmla="*/ 740188515 h 135"/>
                <a:gd name="T6" fmla="*/ 243365968 w 52"/>
                <a:gd name="T7" fmla="*/ 956080103 h 135"/>
                <a:gd name="T8" fmla="*/ 775728780 w 52"/>
                <a:gd name="T9" fmla="*/ 2081785105 h 135"/>
                <a:gd name="T10" fmla="*/ 790940369 w 52"/>
                <a:gd name="T11" fmla="*/ 2081785105 h 135"/>
                <a:gd name="T12" fmla="*/ 365050898 w 52"/>
                <a:gd name="T13" fmla="*/ 863554576 h 135"/>
                <a:gd name="T14" fmla="*/ 106473341 w 52"/>
                <a:gd name="T15" fmla="*/ 27757265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650"/>
            <a:chExt cx="1952625" cy="5678101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650"/>
              <a:ext cx="409575" cy="3645980"/>
            </a:xfrm>
            <a:custGeom>
              <a:avLst/>
              <a:gdLst>
                <a:gd name="T0" fmla="*/ 110684661 w 103"/>
                <a:gd name="T1" fmla="*/ 2147483646 h 920"/>
                <a:gd name="T2" fmla="*/ 411117865 w 103"/>
                <a:gd name="T3" fmla="*/ 2147483646 h 920"/>
                <a:gd name="T4" fmla="*/ 901295634 w 103"/>
                <a:gd name="T5" fmla="*/ 2147483646 h 920"/>
                <a:gd name="T6" fmla="*/ 1597032336 w 103"/>
                <a:gd name="T7" fmla="*/ 2147483646 h 920"/>
                <a:gd name="T8" fmla="*/ 1628657093 w 103"/>
                <a:gd name="T9" fmla="*/ 2147483646 h 920"/>
                <a:gd name="T10" fmla="*/ 1565407579 w 103"/>
                <a:gd name="T11" fmla="*/ 2147483646 h 920"/>
                <a:gd name="T12" fmla="*/ 1565407579 w 103"/>
                <a:gd name="T13" fmla="*/ 2147483646 h 920"/>
                <a:gd name="T14" fmla="*/ 996169906 w 103"/>
                <a:gd name="T15" fmla="*/ 2147483646 h 920"/>
                <a:gd name="T16" fmla="*/ 474367379 w 103"/>
                <a:gd name="T17" fmla="*/ 2147483646 h 920"/>
                <a:gd name="T18" fmla="*/ 142309418 w 103"/>
                <a:gd name="T19" fmla="*/ 2147483646 h 920"/>
                <a:gd name="T20" fmla="*/ 47435147 w 103"/>
                <a:gd name="T21" fmla="*/ 1445111914 h 920"/>
                <a:gd name="T22" fmla="*/ 15810390 w 103"/>
                <a:gd name="T23" fmla="*/ 0 h 920"/>
                <a:gd name="T24" fmla="*/ 0 w 103"/>
                <a:gd name="T25" fmla="*/ 0 h 920"/>
                <a:gd name="T26" fmla="*/ 15810390 w 103"/>
                <a:gd name="T27" fmla="*/ 1445111914 h 920"/>
                <a:gd name="T28" fmla="*/ 110684661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0" y="3771920"/>
              <a:ext cx="350838" cy="1310027"/>
            </a:xfrm>
            <a:custGeom>
              <a:avLst/>
              <a:gdLst>
                <a:gd name="T0" fmla="*/ 842409880 w 88"/>
                <a:gd name="T1" fmla="*/ 2147483646 h 330"/>
                <a:gd name="T2" fmla="*/ 1398719344 w 88"/>
                <a:gd name="T3" fmla="*/ 2147483646 h 330"/>
                <a:gd name="T4" fmla="*/ 1398719344 w 88"/>
                <a:gd name="T5" fmla="*/ 2147483646 h 330"/>
                <a:gd name="T6" fmla="*/ 1398719344 w 88"/>
                <a:gd name="T7" fmla="*/ 2147483646 h 330"/>
                <a:gd name="T8" fmla="*/ 985460087 w 88"/>
                <a:gd name="T9" fmla="*/ 2147483646 h 330"/>
                <a:gd name="T10" fmla="*/ 0 w 88"/>
                <a:gd name="T11" fmla="*/ 0 h 330"/>
                <a:gd name="T12" fmla="*/ 111263488 w 88"/>
                <a:gd name="T13" fmla="*/ 992567760 h 330"/>
                <a:gd name="T14" fmla="*/ 842409880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5" y="5053011"/>
              <a:ext cx="357188" cy="820740"/>
            </a:xfrm>
            <a:custGeom>
              <a:avLst/>
              <a:gdLst>
                <a:gd name="T0" fmla="*/ 94507976 w 90"/>
                <a:gd name="T1" fmla="*/ 235810100 h 207"/>
                <a:gd name="T2" fmla="*/ 0 w 90"/>
                <a:gd name="T3" fmla="*/ 0 h 207"/>
                <a:gd name="T4" fmla="*/ 15751991 w 90"/>
                <a:gd name="T5" fmla="*/ 455899263 h 207"/>
                <a:gd name="T6" fmla="*/ 661543926 w 90"/>
                <a:gd name="T7" fmla="*/ 1996519436 h 207"/>
                <a:gd name="T8" fmla="*/ 1260079889 w 90"/>
                <a:gd name="T9" fmla="*/ 2147483646 h 207"/>
                <a:gd name="T10" fmla="*/ 1417591859 w 90"/>
                <a:gd name="T11" fmla="*/ 2147483646 h 207"/>
                <a:gd name="T12" fmla="*/ 787551915 w 90"/>
                <a:gd name="T13" fmla="*/ 1933635686 h 207"/>
                <a:gd name="T14" fmla="*/ 94507976 w 90"/>
                <a:gd name="T15" fmla="*/ 235810100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379"/>
              <a:ext cx="457200" cy="1853241"/>
            </a:xfrm>
            <a:custGeom>
              <a:avLst/>
              <a:gdLst>
                <a:gd name="T0" fmla="*/ 1596387350 w 115"/>
                <a:gd name="T1" fmla="*/ 2147483646 h 467"/>
                <a:gd name="T2" fmla="*/ 1232853715 w 115"/>
                <a:gd name="T3" fmla="*/ 2147483646 h 467"/>
                <a:gd name="T4" fmla="*/ 458368842 w 115"/>
                <a:gd name="T5" fmla="*/ 2147483646 h 467"/>
                <a:gd name="T6" fmla="*/ 205473631 w 115"/>
                <a:gd name="T7" fmla="*/ 834371163 h 467"/>
                <a:gd name="T8" fmla="*/ 0 w 115"/>
                <a:gd name="T9" fmla="*/ 0 h 467"/>
                <a:gd name="T10" fmla="*/ 331923224 w 115"/>
                <a:gd name="T11" fmla="*/ 2147483646 h 467"/>
                <a:gd name="T12" fmla="*/ 1090600904 w 115"/>
                <a:gd name="T13" fmla="*/ 2147483646 h 467"/>
                <a:gd name="T14" fmla="*/ 1627997760 w 115"/>
                <a:gd name="T15" fmla="*/ 2147483646 h 467"/>
                <a:gd name="T16" fmla="*/ 1817668174 w 115"/>
                <a:gd name="T17" fmla="*/ 2147483646 h 467"/>
                <a:gd name="T18" fmla="*/ 1770250570 w 115"/>
                <a:gd name="T19" fmla="*/ 2147483646 h 467"/>
                <a:gd name="T20" fmla="*/ 1596387350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64"/>
              <a:ext cx="144462" cy="2508256"/>
            </a:xfrm>
            <a:custGeom>
              <a:avLst/>
              <a:gdLst>
                <a:gd name="T0" fmla="*/ 273751477 w 36"/>
                <a:gd name="T1" fmla="*/ 2147483646 h 633"/>
                <a:gd name="T2" fmla="*/ 209337477 w 36"/>
                <a:gd name="T3" fmla="*/ 2147483646 h 633"/>
                <a:gd name="T4" fmla="*/ 80513488 w 36"/>
                <a:gd name="T5" fmla="*/ 2147483646 h 633"/>
                <a:gd name="T6" fmla="*/ 209337477 w 36"/>
                <a:gd name="T7" fmla="*/ 2147483646 h 633"/>
                <a:gd name="T8" fmla="*/ 354264965 w 36"/>
                <a:gd name="T9" fmla="*/ 1554429247 h 633"/>
                <a:gd name="T10" fmla="*/ 579705942 w 36"/>
                <a:gd name="T11" fmla="*/ 0 h 633"/>
                <a:gd name="T12" fmla="*/ 563602442 w 36"/>
                <a:gd name="T13" fmla="*/ 0 h 633"/>
                <a:gd name="T14" fmla="*/ 322057965 w 36"/>
                <a:gd name="T15" fmla="*/ 1554429247 h 633"/>
                <a:gd name="T16" fmla="*/ 161030989 w 36"/>
                <a:gd name="T17" fmla="*/ 2147483646 h 633"/>
                <a:gd name="T18" fmla="*/ 16103500 w 36"/>
                <a:gd name="T19" fmla="*/ 2147483646 h 633"/>
                <a:gd name="T20" fmla="*/ 112720488 w 36"/>
                <a:gd name="T21" fmla="*/ 2147483646 h 633"/>
                <a:gd name="T22" fmla="*/ 257647977 w 36"/>
                <a:gd name="T23" fmla="*/ 2147483646 h 633"/>
                <a:gd name="T24" fmla="*/ 273751477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945"/>
              <a:ext cx="111125" cy="232806"/>
            </a:xfrm>
            <a:custGeom>
              <a:avLst/>
              <a:gdLst>
                <a:gd name="T0" fmla="*/ 346523469 w 28"/>
                <a:gd name="T1" fmla="*/ 920818756 h 59"/>
                <a:gd name="T2" fmla="*/ 441027344 w 28"/>
                <a:gd name="T3" fmla="*/ 920818756 h 59"/>
                <a:gd name="T4" fmla="*/ 0 w 28"/>
                <a:gd name="T5" fmla="*/ 0 h 59"/>
                <a:gd name="T6" fmla="*/ 346523469 w 28"/>
                <a:gd name="T7" fmla="*/ 920818756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302"/>
              <a:ext cx="68262" cy="424838"/>
            </a:xfrm>
            <a:custGeom>
              <a:avLst/>
              <a:gdLst>
                <a:gd name="T0" fmla="*/ 64495544 w 17"/>
                <a:gd name="T1" fmla="*/ 849326601 h 107"/>
                <a:gd name="T2" fmla="*/ 274104053 w 17"/>
                <a:gd name="T3" fmla="*/ 1682926254 h 107"/>
                <a:gd name="T4" fmla="*/ 161238859 w 17"/>
                <a:gd name="T5" fmla="*/ 692045220 h 107"/>
                <a:gd name="T6" fmla="*/ 145112966 w 17"/>
                <a:gd name="T7" fmla="*/ 676314303 h 107"/>
                <a:gd name="T8" fmla="*/ 0 w 17"/>
                <a:gd name="T9" fmla="*/ 0 h 107"/>
                <a:gd name="T10" fmla="*/ 0 w 17"/>
                <a:gd name="T11" fmla="*/ 125827487 h 107"/>
                <a:gd name="T12" fmla="*/ 64495544 w 17"/>
                <a:gd name="T13" fmla="*/ 84932660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2552"/>
              <a:ext cx="1168400" cy="2250459"/>
            </a:xfrm>
            <a:custGeom>
              <a:avLst/>
              <a:gdLst>
                <a:gd name="T0" fmla="*/ 126350140 w 294"/>
                <a:gd name="T1" fmla="*/ 2147483646 h 568"/>
                <a:gd name="T2" fmla="*/ 552784347 w 294"/>
                <a:gd name="T3" fmla="*/ 2147483646 h 568"/>
                <a:gd name="T4" fmla="*/ 1563593416 w 294"/>
                <a:gd name="T5" fmla="*/ 2147483646 h 568"/>
                <a:gd name="T6" fmla="*/ 2147483646 w 294"/>
                <a:gd name="T7" fmla="*/ 1868578295 h 568"/>
                <a:gd name="T8" fmla="*/ 2147483646 w 294"/>
                <a:gd name="T9" fmla="*/ 910734608 h 568"/>
                <a:gd name="T10" fmla="*/ 2147483646 w 294"/>
                <a:gd name="T11" fmla="*/ 439663617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423961911 h 568"/>
                <a:gd name="T18" fmla="*/ 2147483646 w 294"/>
                <a:gd name="T19" fmla="*/ 879331196 h 568"/>
                <a:gd name="T20" fmla="*/ 2147483646 w 294"/>
                <a:gd name="T21" fmla="*/ 1837174883 h 568"/>
                <a:gd name="T22" fmla="*/ 1500416359 w 294"/>
                <a:gd name="T23" fmla="*/ 2147483646 h 568"/>
                <a:gd name="T24" fmla="*/ 473814019 w 294"/>
                <a:gd name="T25" fmla="*/ 2147483646 h 568"/>
                <a:gd name="T26" fmla="*/ 0 w 294"/>
                <a:gd name="T27" fmla="*/ 2147483646 h 568"/>
                <a:gd name="T28" fmla="*/ 110556869 w 294"/>
                <a:gd name="T29" fmla="*/ 2147483646 h 568"/>
                <a:gd name="T30" fmla="*/ 126350140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620"/>
              <a:ext cx="100012" cy="209131"/>
            </a:xfrm>
            <a:custGeom>
              <a:avLst/>
              <a:gdLst>
                <a:gd name="T0" fmla="*/ 0 w 25"/>
                <a:gd name="T1" fmla="*/ 0 h 53"/>
                <a:gd name="T2" fmla="*/ 304076485 w 25"/>
                <a:gd name="T3" fmla="*/ 826856624 h 53"/>
                <a:gd name="T4" fmla="*/ 400100006 w 25"/>
                <a:gd name="T5" fmla="*/ 826856624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947"/>
              <a:ext cx="114300" cy="558997"/>
            </a:xfrm>
            <a:custGeom>
              <a:avLst/>
              <a:gdLst>
                <a:gd name="T0" fmla="*/ 0 w 29"/>
                <a:gd name="T1" fmla="*/ 0 h 141"/>
                <a:gd name="T2" fmla="*/ 108742655 w 29"/>
                <a:gd name="T3" fmla="*/ 1398356765 h 141"/>
                <a:gd name="T4" fmla="*/ 279621155 w 29"/>
                <a:gd name="T5" fmla="*/ 1838287404 h 141"/>
                <a:gd name="T6" fmla="*/ 450499655 w 29"/>
                <a:gd name="T7" fmla="*/ 2147483646 h 141"/>
                <a:gd name="T8" fmla="*/ 419429762 w 29"/>
                <a:gd name="T9" fmla="*/ 2121100241 h 141"/>
                <a:gd name="T10" fmla="*/ 124275631 w 29"/>
                <a:gd name="T11" fmla="*/ 345662336 h 141"/>
                <a:gd name="T12" fmla="*/ 62139786 w 29"/>
                <a:gd name="T13" fmla="*/ 17282918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039"/>
              <a:ext cx="31750" cy="189402"/>
            </a:xfrm>
            <a:custGeom>
              <a:avLst/>
              <a:gdLst>
                <a:gd name="T0" fmla="*/ 0 w 8"/>
                <a:gd name="T1" fmla="*/ 403773497 h 48"/>
                <a:gd name="T2" fmla="*/ 63003906 w 8"/>
                <a:gd name="T3" fmla="*/ 574598318 h 48"/>
                <a:gd name="T4" fmla="*/ 126007813 w 8"/>
                <a:gd name="T5" fmla="*/ 745427084 h 48"/>
                <a:gd name="T6" fmla="*/ 110255844 w 8"/>
                <a:gd name="T7" fmla="*/ 295064641 h 48"/>
                <a:gd name="T8" fmla="*/ 0 w 8"/>
                <a:gd name="T9" fmla="*/ 0 h 48"/>
                <a:gd name="T10" fmla="*/ 0 w 8"/>
                <a:gd name="T11" fmla="*/ 62119910 h 48"/>
                <a:gd name="T12" fmla="*/ 0 w 8"/>
                <a:gd name="T13" fmla="*/ 403773497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5" y="5434445"/>
              <a:ext cx="174625" cy="439306"/>
            </a:xfrm>
            <a:custGeom>
              <a:avLst/>
              <a:gdLst>
                <a:gd name="T0" fmla="*/ 173259750 w 44"/>
                <a:gd name="T1" fmla="*/ 439009172 h 111"/>
                <a:gd name="T2" fmla="*/ 0 w 44"/>
                <a:gd name="T3" fmla="*/ 0 h 111"/>
                <a:gd name="T4" fmla="*/ 173259750 w 44"/>
                <a:gd name="T5" fmla="*/ 768267040 h 111"/>
                <a:gd name="T6" fmla="*/ 220515656 w 44"/>
                <a:gd name="T7" fmla="*/ 909375293 h 111"/>
                <a:gd name="T8" fmla="*/ 614287094 w 44"/>
                <a:gd name="T9" fmla="*/ 1740356233 h 111"/>
                <a:gd name="T10" fmla="*/ 693042969 w 44"/>
                <a:gd name="T11" fmla="*/ 1740356233 h 111"/>
                <a:gd name="T12" fmla="*/ 346523469 w 44"/>
                <a:gd name="T13" fmla="*/ 815300486 h 111"/>
                <a:gd name="T14" fmla="*/ 173259750 w 44"/>
                <a:gd name="T15" fmla="*/ 439009172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42B297-8A3E-4C1F-9F0B-BCC3777CC76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 smtClean="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1A30A6A6-EEE2-427C-AC7F-7FAF63CD3E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  <p:sldLayoutId id="2147484112" r:id="rId15"/>
    <p:sldLayoutId id="2147484113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2070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333676769 w 22"/>
                <a:gd name="T1" fmla="*/ 2094763774 h 136"/>
                <a:gd name="T2" fmla="*/ 257840963 w 22"/>
                <a:gd name="T3" fmla="*/ 1232215139 h 136"/>
                <a:gd name="T4" fmla="*/ 0 w 22"/>
                <a:gd name="T5" fmla="*/ 0 h 136"/>
                <a:gd name="T6" fmla="*/ 0 w 22"/>
                <a:gd name="T7" fmla="*/ 539093387 h 136"/>
                <a:gd name="T8" fmla="*/ 303343225 w 22"/>
                <a:gd name="T9" fmla="*/ 1909930521 h 136"/>
                <a:gd name="T10" fmla="*/ 333676769 w 22"/>
                <a:gd name="T11" fmla="*/ 2094763774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1331260382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1470579930 w 140"/>
                <a:gd name="T7" fmla="*/ 2147483646 h 504"/>
                <a:gd name="T8" fmla="*/ 0 w 140"/>
                <a:gd name="T9" fmla="*/ 0 h 504"/>
                <a:gd name="T10" fmla="*/ 92877076 w 140"/>
                <a:gd name="T11" fmla="*/ 939656425 h 504"/>
                <a:gd name="T12" fmla="*/ 1331260382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123851232 w 132"/>
                <a:gd name="T1" fmla="*/ 339496186 h 308"/>
                <a:gd name="T2" fmla="*/ 0 w 132"/>
                <a:gd name="T3" fmla="*/ 0 h 308"/>
                <a:gd name="T4" fmla="*/ 0 w 132"/>
                <a:gd name="T5" fmla="*/ 447519664 h 308"/>
                <a:gd name="T6" fmla="*/ 1052749247 w 132"/>
                <a:gd name="T7" fmla="*/ 2147483646 h 308"/>
                <a:gd name="T8" fmla="*/ 1904236799 w 132"/>
                <a:gd name="T9" fmla="*/ 2147483646 h 308"/>
                <a:gd name="T10" fmla="*/ 2043570911 w 132"/>
                <a:gd name="T11" fmla="*/ 2147483646 h 308"/>
                <a:gd name="T12" fmla="*/ 1192083359 w 132"/>
                <a:gd name="T13" fmla="*/ 2147483646 h 308"/>
                <a:gd name="T14" fmla="*/ 123851232 w 132"/>
                <a:gd name="T15" fmla="*/ 33949618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436023154 w 37"/>
                <a:gd name="T1" fmla="*/ 1213334138 h 79"/>
                <a:gd name="T2" fmla="*/ 576175145 w 37"/>
                <a:gd name="T3" fmla="*/ 1213334138 h 79"/>
                <a:gd name="T4" fmla="*/ 0 w 37"/>
                <a:gd name="T5" fmla="*/ 0 h 79"/>
                <a:gd name="T6" fmla="*/ 436023154 w 37"/>
                <a:gd name="T7" fmla="*/ 1213334138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2147483646 w 178"/>
                <a:gd name="T1" fmla="*/ 2147483646 h 722"/>
                <a:gd name="T2" fmla="*/ 1795823163 w 178"/>
                <a:gd name="T3" fmla="*/ 2147483646 h 722"/>
                <a:gd name="T4" fmla="*/ 619248959 w 178"/>
                <a:gd name="T5" fmla="*/ 2147483646 h 722"/>
                <a:gd name="T6" fmla="*/ 185775081 w 178"/>
                <a:gd name="T7" fmla="*/ 786152370 h 722"/>
                <a:gd name="T8" fmla="*/ 0 w 178"/>
                <a:gd name="T9" fmla="*/ 0 h 722"/>
                <a:gd name="T10" fmla="*/ 510882458 w 178"/>
                <a:gd name="T11" fmla="*/ 2147483646 h 722"/>
                <a:gd name="T12" fmla="*/ 1656490868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168452900 w 23"/>
                <a:gd name="T1" fmla="*/ 2147483646 h 635"/>
                <a:gd name="T2" fmla="*/ 183765739 w 23"/>
                <a:gd name="T3" fmla="*/ 2147483646 h 635"/>
                <a:gd name="T4" fmla="*/ 336905800 w 23"/>
                <a:gd name="T5" fmla="*/ 2147483646 h 635"/>
                <a:gd name="T6" fmla="*/ 352218639 w 23"/>
                <a:gd name="T7" fmla="*/ 2147483646 h 635"/>
                <a:gd name="T8" fmla="*/ 260333823 w 23"/>
                <a:gd name="T9" fmla="*/ 2147483646 h 635"/>
                <a:gd name="T10" fmla="*/ 76568085 w 23"/>
                <a:gd name="T11" fmla="*/ 2147483646 h 635"/>
                <a:gd name="T12" fmla="*/ 229708146 w 23"/>
                <a:gd name="T13" fmla="*/ 0 h 635"/>
                <a:gd name="T14" fmla="*/ 183765739 w 23"/>
                <a:gd name="T15" fmla="*/ 0 h 635"/>
                <a:gd name="T16" fmla="*/ 15312838 w 23"/>
                <a:gd name="T17" fmla="*/ 2147483646 h 635"/>
                <a:gd name="T18" fmla="*/ 168452900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78576116 w 17"/>
                <a:gd name="T3" fmla="*/ 865294294 h 107"/>
                <a:gd name="T4" fmla="*/ 267162803 w 17"/>
                <a:gd name="T5" fmla="*/ 1653331362 h 107"/>
                <a:gd name="T6" fmla="*/ 172871463 w 17"/>
                <a:gd name="T7" fmla="*/ 710779842 h 107"/>
                <a:gd name="T8" fmla="*/ 157156240 w 17"/>
                <a:gd name="T9" fmla="*/ 664424720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77800772 w 41"/>
                <a:gd name="T3" fmla="*/ 1439164264 h 222"/>
                <a:gd name="T4" fmla="*/ 264523412 w 41"/>
                <a:gd name="T5" fmla="*/ 2147483646 h 222"/>
                <a:gd name="T6" fmla="*/ 373441341 w 41"/>
                <a:gd name="T7" fmla="*/ 2147483646 h 222"/>
                <a:gd name="T8" fmla="*/ 637964753 w 41"/>
                <a:gd name="T9" fmla="*/ 2147483646 h 222"/>
                <a:gd name="T10" fmla="*/ 591285078 w 41"/>
                <a:gd name="T11" fmla="*/ 2147483646 h 222"/>
                <a:gd name="T12" fmla="*/ 202281219 w 41"/>
                <a:gd name="T13" fmla="*/ 1423689379 h 222"/>
                <a:gd name="T14" fmla="*/ 124480447 w 41"/>
                <a:gd name="T15" fmla="*/ 340447460 h 222"/>
                <a:gd name="T16" fmla="*/ 108921869 w 41"/>
                <a:gd name="T17" fmla="*/ 278547922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108151469 w 450"/>
                <a:gd name="T1" fmla="*/ 2147483646 h 878"/>
                <a:gd name="T2" fmla="*/ 772498699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1372583858 h 878"/>
                <a:gd name="T10" fmla="*/ 2147483646 w 450"/>
                <a:gd name="T11" fmla="*/ 678579151 h 878"/>
                <a:gd name="T12" fmla="*/ 2147483646 w 450"/>
                <a:gd name="T13" fmla="*/ 15421629 h 878"/>
                <a:gd name="T14" fmla="*/ 2147483646 w 450"/>
                <a:gd name="T15" fmla="*/ 0 h 878"/>
                <a:gd name="T16" fmla="*/ 2147483646 w 450"/>
                <a:gd name="T17" fmla="*/ 663157522 h 878"/>
                <a:gd name="T18" fmla="*/ 2147483646 w 450"/>
                <a:gd name="T19" fmla="*/ 1357158302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695251581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108151469 w 450"/>
                <a:gd name="T31" fmla="*/ 2147483646 h 878"/>
                <a:gd name="T32" fmla="*/ 108151469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405062767 w 35"/>
                <a:gd name="T3" fmla="*/ 1133635005 h 73"/>
                <a:gd name="T4" fmla="*/ 545278016 w 35"/>
                <a:gd name="T5" fmla="*/ 1133635005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108134070 w 8"/>
                <a:gd name="T1" fmla="*/ 682939188 h 48"/>
                <a:gd name="T2" fmla="*/ 123582906 w 8"/>
                <a:gd name="T3" fmla="*/ 745025644 h 48"/>
                <a:gd name="T4" fmla="*/ 123582906 w 8"/>
                <a:gd name="T5" fmla="*/ 294905738 h 48"/>
                <a:gd name="T6" fmla="*/ 15448836 w 8"/>
                <a:gd name="T7" fmla="*/ 0 h 48"/>
                <a:gd name="T8" fmla="*/ 0 w 8"/>
                <a:gd name="T9" fmla="*/ 403556050 h 48"/>
                <a:gd name="T10" fmla="*/ 108134070 w 8"/>
                <a:gd name="T11" fmla="*/ 682939188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106473341 w 52"/>
                <a:gd name="T1" fmla="*/ 277572656 h 135"/>
                <a:gd name="T2" fmla="*/ 0 w 52"/>
                <a:gd name="T3" fmla="*/ 0 h 135"/>
                <a:gd name="T4" fmla="*/ 182523503 w 52"/>
                <a:gd name="T5" fmla="*/ 740188515 h 135"/>
                <a:gd name="T6" fmla="*/ 243365968 w 52"/>
                <a:gd name="T7" fmla="*/ 956080103 h 135"/>
                <a:gd name="T8" fmla="*/ 775728780 w 52"/>
                <a:gd name="T9" fmla="*/ 2081785105 h 135"/>
                <a:gd name="T10" fmla="*/ 790940369 w 52"/>
                <a:gd name="T11" fmla="*/ 2081785105 h 135"/>
                <a:gd name="T12" fmla="*/ 365050898 w 52"/>
                <a:gd name="T13" fmla="*/ 863554576 h 135"/>
                <a:gd name="T14" fmla="*/ 106473341 w 52"/>
                <a:gd name="T15" fmla="*/ 27757265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1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2058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5937"/>
            </a:xfrm>
            <a:custGeom>
              <a:avLst/>
              <a:gdLst>
                <a:gd name="T0" fmla="*/ 110684661 w 103"/>
                <a:gd name="T1" fmla="*/ 2147483646 h 920"/>
                <a:gd name="T2" fmla="*/ 411117865 w 103"/>
                <a:gd name="T3" fmla="*/ 2147483646 h 920"/>
                <a:gd name="T4" fmla="*/ 901295634 w 103"/>
                <a:gd name="T5" fmla="*/ 2147483646 h 920"/>
                <a:gd name="T6" fmla="*/ 1597032336 w 103"/>
                <a:gd name="T7" fmla="*/ 2147483646 h 920"/>
                <a:gd name="T8" fmla="*/ 1628657093 w 103"/>
                <a:gd name="T9" fmla="*/ 2147483646 h 920"/>
                <a:gd name="T10" fmla="*/ 1565407579 w 103"/>
                <a:gd name="T11" fmla="*/ 2147483646 h 920"/>
                <a:gd name="T12" fmla="*/ 1565407579 w 103"/>
                <a:gd name="T13" fmla="*/ 2147483646 h 920"/>
                <a:gd name="T14" fmla="*/ 996169906 w 103"/>
                <a:gd name="T15" fmla="*/ 2147483646 h 920"/>
                <a:gd name="T16" fmla="*/ 474367379 w 103"/>
                <a:gd name="T17" fmla="*/ 2147483646 h 920"/>
                <a:gd name="T18" fmla="*/ 142309418 w 103"/>
                <a:gd name="T19" fmla="*/ 2147483646 h 920"/>
                <a:gd name="T20" fmla="*/ 47435147 w 103"/>
                <a:gd name="T21" fmla="*/ 1445094871 h 920"/>
                <a:gd name="T22" fmla="*/ 15810390 w 103"/>
                <a:gd name="T23" fmla="*/ 0 h 920"/>
                <a:gd name="T24" fmla="*/ 0 w 103"/>
                <a:gd name="T25" fmla="*/ 0 h 920"/>
                <a:gd name="T26" fmla="*/ 15810390 w 103"/>
                <a:gd name="T27" fmla="*/ 1445094871 h 920"/>
                <a:gd name="T28" fmla="*/ 110684661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28"/>
            <p:cNvSpPr>
              <a:spLocks/>
            </p:cNvSpPr>
            <p:nvPr/>
          </p:nvSpPr>
          <p:spPr bwMode="auto">
            <a:xfrm>
              <a:off x="7061200" y="3771945"/>
              <a:ext cx="350838" cy="1310012"/>
            </a:xfrm>
            <a:custGeom>
              <a:avLst/>
              <a:gdLst>
                <a:gd name="T0" fmla="*/ 842409880 w 88"/>
                <a:gd name="T1" fmla="*/ 2147483646 h 330"/>
                <a:gd name="T2" fmla="*/ 1398719344 w 88"/>
                <a:gd name="T3" fmla="*/ 2147483646 h 330"/>
                <a:gd name="T4" fmla="*/ 1398719344 w 88"/>
                <a:gd name="T5" fmla="*/ 2147483646 h 330"/>
                <a:gd name="T6" fmla="*/ 1398719344 w 88"/>
                <a:gd name="T7" fmla="*/ 2147483646 h 330"/>
                <a:gd name="T8" fmla="*/ 985460087 w 88"/>
                <a:gd name="T9" fmla="*/ 2147483646 h 330"/>
                <a:gd name="T10" fmla="*/ 0 w 88"/>
                <a:gd name="T11" fmla="*/ 0 h 330"/>
                <a:gd name="T12" fmla="*/ 111263488 w 88"/>
                <a:gd name="T13" fmla="*/ 992556395 h 330"/>
                <a:gd name="T14" fmla="*/ 842409880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29"/>
            <p:cNvSpPr>
              <a:spLocks/>
            </p:cNvSpPr>
            <p:nvPr/>
          </p:nvSpPr>
          <p:spPr bwMode="auto">
            <a:xfrm>
              <a:off x="7439025" y="5053021"/>
              <a:ext cx="357188" cy="820730"/>
            </a:xfrm>
            <a:custGeom>
              <a:avLst/>
              <a:gdLst>
                <a:gd name="T0" fmla="*/ 94507976 w 90"/>
                <a:gd name="T1" fmla="*/ 235807227 h 207"/>
                <a:gd name="T2" fmla="*/ 0 w 90"/>
                <a:gd name="T3" fmla="*/ 0 h 207"/>
                <a:gd name="T4" fmla="*/ 15751991 w 90"/>
                <a:gd name="T5" fmla="*/ 455893708 h 207"/>
                <a:gd name="T6" fmla="*/ 661543926 w 90"/>
                <a:gd name="T7" fmla="*/ 1996495110 h 207"/>
                <a:gd name="T8" fmla="*/ 1260079889 w 90"/>
                <a:gd name="T9" fmla="*/ 2147483646 h 207"/>
                <a:gd name="T10" fmla="*/ 1417591859 w 90"/>
                <a:gd name="T11" fmla="*/ 2147483646 h 207"/>
                <a:gd name="T12" fmla="*/ 787551915 w 90"/>
                <a:gd name="T13" fmla="*/ 1933612126 h 207"/>
                <a:gd name="T14" fmla="*/ 94507976 w 90"/>
                <a:gd name="T15" fmla="*/ 235807227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30"/>
            <p:cNvSpPr>
              <a:spLocks/>
            </p:cNvSpPr>
            <p:nvPr/>
          </p:nvSpPr>
          <p:spPr bwMode="auto">
            <a:xfrm>
              <a:off x="7037388" y="3811403"/>
              <a:ext cx="457200" cy="1853219"/>
            </a:xfrm>
            <a:custGeom>
              <a:avLst/>
              <a:gdLst>
                <a:gd name="T0" fmla="*/ 1596387350 w 115"/>
                <a:gd name="T1" fmla="*/ 2147483646 h 467"/>
                <a:gd name="T2" fmla="*/ 1232853715 w 115"/>
                <a:gd name="T3" fmla="*/ 2147483646 h 467"/>
                <a:gd name="T4" fmla="*/ 458368842 w 115"/>
                <a:gd name="T5" fmla="*/ 2147483646 h 467"/>
                <a:gd name="T6" fmla="*/ 205473631 w 115"/>
                <a:gd name="T7" fmla="*/ 834361258 h 467"/>
                <a:gd name="T8" fmla="*/ 0 w 115"/>
                <a:gd name="T9" fmla="*/ 0 h 467"/>
                <a:gd name="T10" fmla="*/ 331923224 w 115"/>
                <a:gd name="T11" fmla="*/ 2147483646 h 467"/>
                <a:gd name="T12" fmla="*/ 1090600904 w 115"/>
                <a:gd name="T13" fmla="*/ 2147483646 h 467"/>
                <a:gd name="T14" fmla="*/ 1627997760 w 115"/>
                <a:gd name="T15" fmla="*/ 2147483646 h 467"/>
                <a:gd name="T16" fmla="*/ 1817668174 w 115"/>
                <a:gd name="T17" fmla="*/ 2147483646 h 467"/>
                <a:gd name="T18" fmla="*/ 1770250570 w 115"/>
                <a:gd name="T19" fmla="*/ 2147483646 h 467"/>
                <a:gd name="T20" fmla="*/ 1596387350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31"/>
            <p:cNvSpPr>
              <a:spLocks/>
            </p:cNvSpPr>
            <p:nvPr/>
          </p:nvSpPr>
          <p:spPr bwMode="auto">
            <a:xfrm>
              <a:off x="6992938" y="1263719"/>
              <a:ext cx="144462" cy="2508226"/>
            </a:xfrm>
            <a:custGeom>
              <a:avLst/>
              <a:gdLst>
                <a:gd name="T0" fmla="*/ 273751477 w 36"/>
                <a:gd name="T1" fmla="*/ 2147483646 h 633"/>
                <a:gd name="T2" fmla="*/ 209337477 w 36"/>
                <a:gd name="T3" fmla="*/ 2147483646 h 633"/>
                <a:gd name="T4" fmla="*/ 80513488 w 36"/>
                <a:gd name="T5" fmla="*/ 2147483646 h 633"/>
                <a:gd name="T6" fmla="*/ 209337477 w 36"/>
                <a:gd name="T7" fmla="*/ 2147483646 h 633"/>
                <a:gd name="T8" fmla="*/ 354264965 w 36"/>
                <a:gd name="T9" fmla="*/ 1554410655 h 633"/>
                <a:gd name="T10" fmla="*/ 579705942 w 36"/>
                <a:gd name="T11" fmla="*/ 0 h 633"/>
                <a:gd name="T12" fmla="*/ 563602442 w 36"/>
                <a:gd name="T13" fmla="*/ 0 h 633"/>
                <a:gd name="T14" fmla="*/ 322057965 w 36"/>
                <a:gd name="T15" fmla="*/ 1554410655 h 633"/>
                <a:gd name="T16" fmla="*/ 161030989 w 36"/>
                <a:gd name="T17" fmla="*/ 2147483646 h 633"/>
                <a:gd name="T18" fmla="*/ 16103500 w 36"/>
                <a:gd name="T19" fmla="*/ 2147483646 h 633"/>
                <a:gd name="T20" fmla="*/ 112720488 w 36"/>
                <a:gd name="T21" fmla="*/ 2147483646 h 633"/>
                <a:gd name="T22" fmla="*/ 257647977 w 36"/>
                <a:gd name="T23" fmla="*/ 2147483646 h 633"/>
                <a:gd name="T24" fmla="*/ 273751477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32"/>
            <p:cNvSpPr>
              <a:spLocks/>
            </p:cNvSpPr>
            <p:nvPr/>
          </p:nvSpPr>
          <p:spPr bwMode="auto">
            <a:xfrm>
              <a:off x="7526338" y="5640947"/>
              <a:ext cx="111125" cy="232804"/>
            </a:xfrm>
            <a:custGeom>
              <a:avLst/>
              <a:gdLst>
                <a:gd name="T0" fmla="*/ 346523469 w 28"/>
                <a:gd name="T1" fmla="*/ 920810845 h 59"/>
                <a:gd name="T2" fmla="*/ 441027344 w 28"/>
                <a:gd name="T3" fmla="*/ 920810845 h 59"/>
                <a:gd name="T4" fmla="*/ 0 w 28"/>
                <a:gd name="T5" fmla="*/ 0 h 59"/>
                <a:gd name="T6" fmla="*/ 346523469 w 28"/>
                <a:gd name="T7" fmla="*/ 920810845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33"/>
            <p:cNvSpPr>
              <a:spLocks/>
            </p:cNvSpPr>
            <p:nvPr/>
          </p:nvSpPr>
          <p:spPr bwMode="auto">
            <a:xfrm>
              <a:off x="7021513" y="3598329"/>
              <a:ext cx="68262" cy="424833"/>
            </a:xfrm>
            <a:custGeom>
              <a:avLst/>
              <a:gdLst>
                <a:gd name="T0" fmla="*/ 64495544 w 17"/>
                <a:gd name="T1" fmla="*/ 849316605 h 107"/>
                <a:gd name="T2" fmla="*/ 274104053 w 17"/>
                <a:gd name="T3" fmla="*/ 1682906447 h 107"/>
                <a:gd name="T4" fmla="*/ 161238859 w 17"/>
                <a:gd name="T5" fmla="*/ 692037075 h 107"/>
                <a:gd name="T6" fmla="*/ 145112966 w 17"/>
                <a:gd name="T7" fmla="*/ 676306343 h 107"/>
                <a:gd name="T8" fmla="*/ 0 w 17"/>
                <a:gd name="T9" fmla="*/ 0 h 107"/>
                <a:gd name="T10" fmla="*/ 0 w 17"/>
                <a:gd name="T11" fmla="*/ 125826006 h 107"/>
                <a:gd name="T12" fmla="*/ 64495544 w 17"/>
                <a:gd name="T13" fmla="*/ 849316605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34"/>
            <p:cNvSpPr>
              <a:spLocks/>
            </p:cNvSpPr>
            <p:nvPr/>
          </p:nvSpPr>
          <p:spPr bwMode="auto">
            <a:xfrm>
              <a:off x="7412038" y="2802588"/>
              <a:ext cx="1168400" cy="2250433"/>
            </a:xfrm>
            <a:custGeom>
              <a:avLst/>
              <a:gdLst>
                <a:gd name="T0" fmla="*/ 126350140 w 294"/>
                <a:gd name="T1" fmla="*/ 2147483646 h 568"/>
                <a:gd name="T2" fmla="*/ 552784347 w 294"/>
                <a:gd name="T3" fmla="*/ 2147483646 h 568"/>
                <a:gd name="T4" fmla="*/ 1563593416 w 294"/>
                <a:gd name="T5" fmla="*/ 2147483646 h 568"/>
                <a:gd name="T6" fmla="*/ 2147483646 w 294"/>
                <a:gd name="T7" fmla="*/ 1868556707 h 568"/>
                <a:gd name="T8" fmla="*/ 2147483646 w 294"/>
                <a:gd name="T9" fmla="*/ 910724086 h 568"/>
                <a:gd name="T10" fmla="*/ 2147483646 w 294"/>
                <a:gd name="T11" fmla="*/ 439658537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423957013 h 568"/>
                <a:gd name="T18" fmla="*/ 2147483646 w 294"/>
                <a:gd name="T19" fmla="*/ 879321036 h 568"/>
                <a:gd name="T20" fmla="*/ 2147483646 w 294"/>
                <a:gd name="T21" fmla="*/ 1837153658 h 568"/>
                <a:gd name="T22" fmla="*/ 1500416359 w 294"/>
                <a:gd name="T23" fmla="*/ 2147483646 h 568"/>
                <a:gd name="T24" fmla="*/ 473814019 w 294"/>
                <a:gd name="T25" fmla="*/ 2147483646 h 568"/>
                <a:gd name="T26" fmla="*/ 0 w 294"/>
                <a:gd name="T27" fmla="*/ 2147483646 h 568"/>
                <a:gd name="T28" fmla="*/ 110556869 w 294"/>
                <a:gd name="T29" fmla="*/ 2147483646 h 568"/>
                <a:gd name="T30" fmla="*/ 126350140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35"/>
            <p:cNvSpPr>
              <a:spLocks/>
            </p:cNvSpPr>
            <p:nvPr/>
          </p:nvSpPr>
          <p:spPr bwMode="auto">
            <a:xfrm>
              <a:off x="7494588" y="5664622"/>
              <a:ext cx="100012" cy="209129"/>
            </a:xfrm>
            <a:custGeom>
              <a:avLst/>
              <a:gdLst>
                <a:gd name="T0" fmla="*/ 0 w 25"/>
                <a:gd name="T1" fmla="*/ 0 h 53"/>
                <a:gd name="T2" fmla="*/ 304076485 w 25"/>
                <a:gd name="T3" fmla="*/ 826848716 h 53"/>
                <a:gd name="T4" fmla="*/ 400100006 w 25"/>
                <a:gd name="T5" fmla="*/ 82684871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36"/>
            <p:cNvSpPr>
              <a:spLocks/>
            </p:cNvSpPr>
            <p:nvPr/>
          </p:nvSpPr>
          <p:spPr bwMode="auto">
            <a:xfrm>
              <a:off x="7412038" y="5081957"/>
              <a:ext cx="114300" cy="558991"/>
            </a:xfrm>
            <a:custGeom>
              <a:avLst/>
              <a:gdLst>
                <a:gd name="T0" fmla="*/ 0 w 29"/>
                <a:gd name="T1" fmla="*/ 0 h 141"/>
                <a:gd name="T2" fmla="*/ 108742655 w 29"/>
                <a:gd name="T3" fmla="*/ 1398341756 h 141"/>
                <a:gd name="T4" fmla="*/ 279621155 w 29"/>
                <a:gd name="T5" fmla="*/ 1838267673 h 141"/>
                <a:gd name="T6" fmla="*/ 450499655 w 29"/>
                <a:gd name="T7" fmla="*/ 2147483646 h 141"/>
                <a:gd name="T8" fmla="*/ 419429762 w 29"/>
                <a:gd name="T9" fmla="*/ 2121077474 h 141"/>
                <a:gd name="T10" fmla="*/ 124275631 w 29"/>
                <a:gd name="T11" fmla="*/ 345658626 h 141"/>
                <a:gd name="T12" fmla="*/ 62139786 w 29"/>
                <a:gd name="T13" fmla="*/ 172827331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37"/>
            <p:cNvSpPr>
              <a:spLocks/>
            </p:cNvSpPr>
            <p:nvPr/>
          </p:nvSpPr>
          <p:spPr bwMode="auto">
            <a:xfrm>
              <a:off x="7412038" y="4978050"/>
              <a:ext cx="31750" cy="189399"/>
            </a:xfrm>
            <a:custGeom>
              <a:avLst/>
              <a:gdLst>
                <a:gd name="T0" fmla="*/ 0 w 8"/>
                <a:gd name="T1" fmla="*/ 403767102 h 48"/>
                <a:gd name="T2" fmla="*/ 63003906 w 8"/>
                <a:gd name="T3" fmla="*/ 574589216 h 48"/>
                <a:gd name="T4" fmla="*/ 126007813 w 8"/>
                <a:gd name="T5" fmla="*/ 745415277 h 48"/>
                <a:gd name="T6" fmla="*/ 110255844 w 8"/>
                <a:gd name="T7" fmla="*/ 295059967 h 48"/>
                <a:gd name="T8" fmla="*/ 0 w 8"/>
                <a:gd name="T9" fmla="*/ 0 h 48"/>
                <a:gd name="T10" fmla="*/ 0 w 8"/>
                <a:gd name="T11" fmla="*/ 62118926 h 48"/>
                <a:gd name="T12" fmla="*/ 0 w 8"/>
                <a:gd name="T13" fmla="*/ 403767102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38"/>
            <p:cNvSpPr>
              <a:spLocks/>
            </p:cNvSpPr>
            <p:nvPr/>
          </p:nvSpPr>
          <p:spPr bwMode="auto">
            <a:xfrm>
              <a:off x="7439025" y="5434450"/>
              <a:ext cx="174625" cy="439301"/>
            </a:xfrm>
            <a:custGeom>
              <a:avLst/>
              <a:gdLst>
                <a:gd name="T0" fmla="*/ 173259750 w 44"/>
                <a:gd name="T1" fmla="*/ 439004175 h 111"/>
                <a:gd name="T2" fmla="*/ 0 w 44"/>
                <a:gd name="T3" fmla="*/ 0 h 111"/>
                <a:gd name="T4" fmla="*/ 173259750 w 44"/>
                <a:gd name="T5" fmla="*/ 768258296 h 111"/>
                <a:gd name="T6" fmla="*/ 220515656 w 44"/>
                <a:gd name="T7" fmla="*/ 909364943 h 111"/>
                <a:gd name="T8" fmla="*/ 614287094 w 44"/>
                <a:gd name="T9" fmla="*/ 1740336425 h 111"/>
                <a:gd name="T10" fmla="*/ 693042969 w 44"/>
                <a:gd name="T11" fmla="*/ 1740336425 h 111"/>
                <a:gd name="T12" fmla="*/ 346523469 w 44"/>
                <a:gd name="T13" fmla="*/ 815291206 h 111"/>
                <a:gd name="T14" fmla="*/ 173259750 w 44"/>
                <a:gd name="T15" fmla="*/ 439004175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403A69-748B-4860-8165-849F932DE19B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 smtClean="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C484547A-32B8-4B51-827D-9480A6FE4A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  <p:sldLayoutId id="2147484125" r:id="rId12"/>
    <p:sldLayoutId id="2147484126" r:id="rId13"/>
    <p:sldLayoutId id="2147484127" r:id="rId14"/>
    <p:sldLayoutId id="2147484128" r:id="rId15"/>
    <p:sldLayoutId id="2147484129" r:id="rId16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1713" y="765175"/>
            <a:ext cx="7772400" cy="2692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«Применение ИКТ для формирования правильного звукопроизношения </a:t>
            </a:r>
            <a:b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 детей средствами артикуляционной гимнастики»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87913" y="3600450"/>
            <a:ext cx="4895850" cy="2570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Мастер-класс для воспитателей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Автор составитель :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Учитель – логопед МБДОУ № 16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И. </a:t>
            </a:r>
            <a:r>
              <a:rPr lang="ru-RU" dirty="0" smtClean="0">
                <a:solidFill>
                  <a:schemeClr val="tx1"/>
                </a:solidFill>
              </a:rPr>
              <a:t>Ю. Бокова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600450"/>
            <a:ext cx="4202112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1835150" y="268288"/>
            <a:ext cx="6589713" cy="127952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Динамическое упражнение </a:t>
            </a:r>
            <a:endParaRPr lang="ru-RU" altLang="ru-RU" smtClean="0"/>
          </a:p>
        </p:txBody>
      </p:sp>
      <p:sp>
        <p:nvSpPr>
          <p:cNvPr id="4710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b="1" smtClean="0">
                <a:solidFill>
                  <a:srgbClr val="0070C0"/>
                </a:solidFill>
              </a:rPr>
              <a:t>«Грибок»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Раскрыть рот. Присосать язык к нёбу. Не отрывая язык от нёба, сильно оттягивать вниз нижнюю челюсть. Проделать 15 раз.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600" i="1" smtClean="0"/>
              <a:t>В отличие от упр. «Лошадка» язык не должен отрываться от нёба</a:t>
            </a:r>
            <a:r>
              <a:rPr lang="ru-RU" altLang="ru-RU" i="1" smtClean="0"/>
              <a:t>. </a:t>
            </a: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75" y="1557338"/>
            <a:ext cx="4243388" cy="417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1835150" y="261938"/>
            <a:ext cx="6589713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Динамическое упражнение </a:t>
            </a: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«Вкусное варенье»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Высунуть широкий язык, облизать верхнюю губу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 убрать язык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глубь рта.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Повторить 15 раз.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484313"/>
            <a:ext cx="425767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Динамическое упражнение </a:t>
            </a:r>
            <a:endParaRPr lang="ru-RU" altLang="ru-RU" smtClean="0"/>
          </a:p>
        </p:txBody>
      </p:sp>
      <p:sp>
        <p:nvSpPr>
          <p:cNvPr id="5017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b="1" smtClean="0">
                <a:solidFill>
                  <a:srgbClr val="0070C0"/>
                </a:solidFill>
              </a:rPr>
              <a:t>«Змейка»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Рот широко открыть.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Язык сильно высунуть вперед, напрячь, сделать узким.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Узкий язык максимально выдвигать вперед и убирать в глубь рта. Двигать языком в медленном темпе 15 раз.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700213"/>
            <a:ext cx="3643312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Динамическое упражнение </a:t>
            </a:r>
            <a:endParaRPr lang="ru-RU" altLang="ru-RU" smtClean="0"/>
          </a:p>
        </p:txBody>
      </p:sp>
      <p:sp>
        <p:nvSpPr>
          <p:cNvPr id="5120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b="1" smtClean="0">
                <a:solidFill>
                  <a:srgbClr val="0070C0"/>
                </a:solidFill>
              </a:rPr>
              <a:t>«Маляр»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Улыбнуться, открыть рот и «покрасить» кончиком языка твёрдое нёбо («потолочек»), делая движения языком вперёд-назад.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1844675"/>
            <a:ext cx="400050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ъект 2"/>
          <p:cNvSpPr>
            <a:spLocks noGrp="1"/>
          </p:cNvSpPr>
          <p:nvPr>
            <p:ph idx="1"/>
          </p:nvPr>
        </p:nvSpPr>
        <p:spPr>
          <a:xfrm>
            <a:off x="1476375" y="620713"/>
            <a:ext cx="7991475" cy="5472112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900" i="1" smtClean="0"/>
              <a:t>Артикуляционная гимнастика  проводится с детьми от 2-х лет для профилактики нарушений звукопроизношения и детьми более старшего возраста  для коррекции нарушений речи.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900" i="1" smtClean="0"/>
              <a:t>Проводить гимнастику следует  несколько раз в день,  каждый день, перед зеркалом.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900" i="1" smtClean="0"/>
              <a:t>Не следует предлагать детям более 2-3 упражнений за раз.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438" y="1125538"/>
            <a:ext cx="8229600" cy="28082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Спасибо </a:t>
            </a:r>
            <a:b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</a:rPr>
              <a:t>за внимание и участие.</a:t>
            </a:r>
            <a:r>
              <a:rPr lang="ru-RU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5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214313"/>
            <a:ext cx="7793037" cy="14620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alt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alt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alt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Артикуляционная гимнастика</a:t>
            </a:r>
            <a:endParaRPr lang="ru-RU" altLang="ru-RU" sz="4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1188" y="1484313"/>
            <a:ext cx="8532812" cy="537368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altLang="ru-RU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alt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Артикуляционный аппарат </a:t>
            </a:r>
            <a:r>
              <a:rPr lang="ru-RU" altLang="ru-RU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совокупность органов, обеспечивающих образование звуков речи. Включает голосовой аппарат, мышцы глотки, языка, мягкого нёба, губ, щёк и нижней челюсти, зубы и др.</a:t>
            </a:r>
            <a:endParaRPr lang="ru-RU" altLang="ru-RU" sz="3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altLang="ru-RU" sz="3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Артикуляционная гимнастика</a:t>
            </a:r>
            <a:r>
              <a:rPr lang="ru-RU" altLang="ru-RU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представляет собой комплекс правильно выполняемых детьми, отработанных с логопедом артикуляционных упражнений.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altLang="ru-RU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Основным назначением артикуляционной гимнастики является развитие, укрепление и совершенствование артикуляционной моторики.</a:t>
            </a:r>
          </a:p>
          <a:p>
            <a:pPr eaLnBrk="1" hangingPunct="1">
              <a:defRPr/>
            </a:pPr>
            <a:r>
              <a:rPr lang="ru-RU" sz="3200" dirty="0" smtClean="0"/>
              <a:t>ИКТ можно использовать при проведении артикуляционной гимнастики</a:t>
            </a:r>
          </a:p>
          <a:p>
            <a:pPr eaLnBrk="1" hangingPunct="1">
              <a:defRPr/>
            </a:pPr>
            <a:r>
              <a:rPr lang="ru-RU" sz="3200" dirty="0" smtClean="0"/>
              <a:t>Детям наглядно демонстрируется строение артикуляционного аппарата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altLang="ru-RU" sz="3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348038"/>
          <a:ext cx="6096000" cy="161925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2043113"/>
          <a:ext cx="6096000" cy="2771775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71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894" name="Rectangle 2"/>
          <p:cNvSpPr>
            <a:spLocks noChangeArrowheads="1"/>
          </p:cNvSpPr>
          <p:nvPr/>
        </p:nvSpPr>
        <p:spPr bwMode="auto">
          <a:xfrm>
            <a:off x="3429000" y="0"/>
            <a:ext cx="5357813" cy="954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Твердое нёбо                  мягкое нёбо                        маленький  </a:t>
            </a:r>
            <a:endParaRPr lang="ru-RU" altLang="ru-RU" sz="12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20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pic>
        <p:nvPicPr>
          <p:cNvPr id="3789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642938"/>
            <a:ext cx="48863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Rectangle 3"/>
          <p:cNvSpPr>
            <a:spLocks noChangeArrowheads="1"/>
          </p:cNvSpPr>
          <p:nvPr/>
        </p:nvSpPr>
        <p:spPr bwMode="auto">
          <a:xfrm>
            <a:off x="0" y="457200"/>
            <a:ext cx="12390438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tabLst>
                <a:tab pos="1892300" algn="l"/>
              </a:tabLst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Верхние альвеолы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Верхние зубы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 Верхние губы</a:t>
            </a:r>
            <a:endParaRPr lang="ru-RU" altLang="ru-RU" sz="9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Кончик языка</a:t>
            </a:r>
            <a:endParaRPr lang="ru-RU" altLang="ru-RU" sz="9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 Нижняя губа</a:t>
            </a:r>
            <a:endParaRPr lang="ru-RU" altLang="ru-RU" sz="9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 Нижние зубы</a:t>
            </a:r>
            <a:endParaRPr lang="ru-RU" altLang="ru-RU" sz="9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Нижние альвеолы</a:t>
            </a:r>
            <a:endParaRPr lang="ru-RU" altLang="ru-RU" sz="9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Спинка языка</a:t>
            </a:r>
            <a:endParaRPr lang="ru-RU" altLang="ru-RU" sz="900" b="1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200" b="1" u="sng">
              <a:solidFill>
                <a:srgbClr val="000000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200" b="1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Корень языка </a:t>
            </a:r>
            <a:r>
              <a:rPr lang="ru-RU" altLang="ru-RU" sz="1200" u="sng">
                <a:solidFill>
                  <a:srgbClr val="00000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</a:t>
            </a:r>
            <a:r>
              <a:rPr lang="ru-RU" altLang="ru-RU" sz="90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ru-RU" altLang="ru-RU" sz="20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Статическое упражнение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63708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300" b="1" dirty="0" smtClean="0">
                <a:solidFill>
                  <a:srgbClr val="0070C0"/>
                </a:solidFill>
              </a:rPr>
              <a:t>«Улыбка»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Растягивание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сомкнутых губы.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Зубы сжать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Держать 10 — 15 с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300" b="1" dirty="0" smtClean="0">
                <a:solidFill>
                  <a:srgbClr val="0070C0"/>
                </a:solidFill>
              </a:rPr>
              <a:t>«Трубочка»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Зубы сжать.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Вытягивание губ вперед.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Держать 10 — 15 с.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265238"/>
            <a:ext cx="5341938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Статическое упражнение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«Хоботок»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Вытягивание вперед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 округление губ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 этом открывая зубы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200" y="1773238"/>
            <a:ext cx="382905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763" y="4008438"/>
            <a:ext cx="21034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Статическое упражнение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«Лопаточка»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Широкий язык высунуть, расслабить, положить на нижнюю губу.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Следить, чтобы язык не дрожал.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Держать 10 — 15 с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557338"/>
            <a:ext cx="3816350" cy="440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Статическое упражнение</a:t>
            </a: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«Чашечка»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Рот широко раскрыть. Широкий язык поднять к верху. Потянуться к верхним зубам, но не касаться их.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Удерживать язык в таком положении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— 15 с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525" y="1628775"/>
            <a:ext cx="3209925" cy="374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4475" y="4151313"/>
            <a:ext cx="14160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1854200" y="261938"/>
            <a:ext cx="6588125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Динамическое упражнение </a:t>
            </a:r>
          </a:p>
        </p:txBody>
      </p:sp>
      <p:sp>
        <p:nvSpPr>
          <p:cNvPr id="4505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b="1" smtClean="0">
                <a:solidFill>
                  <a:srgbClr val="0070C0"/>
                </a:solidFill>
              </a:rPr>
              <a:t>«Часики»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Высунуть узкий язык. Тянуться языком попеременно то к правому уху, то к левому.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mtClean="0"/>
              <a:t>Двигать языком из угла рта в медленном темпе под счет логопеда. Проделать 15 — 20 раз.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205038"/>
            <a:ext cx="35782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1484313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1985963" y="319088"/>
            <a:ext cx="6588125" cy="12811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030A0"/>
                </a:solidFill>
              </a:rPr>
              <a:t>Динамическое упражнение </a:t>
            </a: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«Лошадка»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Присосать язык к нёбу, щелкнуть языком.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Щелкать медленно, сильно.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Тянуть подъязычную связку.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Проделать 10 — 15 раз 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3" charset="2"/>
              <a:buChar char="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1571625"/>
            <a:ext cx="3786188" cy="416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3857625"/>
            <a:ext cx="1817688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223</TotalTime>
  <Words>491</Words>
  <Application>Microsoft Office PowerPoint</Application>
  <PresentationFormat>Экран (4:3)</PresentationFormat>
  <Paragraphs>109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Century Gothic</vt:lpstr>
      <vt:lpstr>Arial</vt:lpstr>
      <vt:lpstr>Wingdings 3</vt:lpstr>
      <vt:lpstr>Calibri</vt:lpstr>
      <vt:lpstr>Wingdings</vt:lpstr>
      <vt:lpstr>Times New Roman</vt:lpstr>
      <vt:lpstr>Tahoma</vt:lpstr>
      <vt:lpstr>1_Легкий дым</vt:lpstr>
      <vt:lpstr>Легкий дым</vt:lpstr>
      <vt:lpstr>«Применение ИКТ для формирования правильного звукопроизношения  у детей средствами артикуляционной гимнастики»</vt:lpstr>
      <vt:lpstr>  Артикуляционная гимнастика</vt:lpstr>
      <vt:lpstr>Презентация PowerPoint</vt:lpstr>
      <vt:lpstr>Статическое упражнение</vt:lpstr>
      <vt:lpstr>Статическое упражнение</vt:lpstr>
      <vt:lpstr>Статическое упражнение</vt:lpstr>
      <vt:lpstr>Статическое упражнение</vt:lpstr>
      <vt:lpstr>Динамическое упражнение </vt:lpstr>
      <vt:lpstr>Динамическое упражнение </vt:lpstr>
      <vt:lpstr>Динамическое упражнение </vt:lpstr>
      <vt:lpstr>Динамическое упражнение </vt:lpstr>
      <vt:lpstr>Динамическое упражнение </vt:lpstr>
      <vt:lpstr>Динамическое упражнение </vt:lpstr>
      <vt:lpstr>Презентация PowerPoint</vt:lpstr>
      <vt:lpstr>Спасибо  за внимание и участие.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правильного звукопроизношения  у детей средствами артикуляционной гимнастики»</dc:title>
  <dc:creator>Оператор</dc:creator>
  <cp:lastModifiedBy>Alice</cp:lastModifiedBy>
  <cp:revision>37</cp:revision>
  <dcterms:created xsi:type="dcterms:W3CDTF">2015-03-02T17:17:51Z</dcterms:created>
  <dcterms:modified xsi:type="dcterms:W3CDTF">2017-02-21T18:50:57Z</dcterms:modified>
</cp:coreProperties>
</file>