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3168352"/>
          </a:xfrm>
        </p:spPr>
        <p:txBody>
          <a:bodyPr>
            <a:noAutofit/>
          </a:bodyPr>
          <a:lstStyle/>
          <a:p>
            <a:r>
              <a:rPr lang="ru-RU" sz="8800" dirty="0" smtClean="0"/>
              <a:t>Имя </a:t>
            </a:r>
            <a:r>
              <a:rPr lang="ru-RU" sz="8000" dirty="0" smtClean="0"/>
              <a:t>существительное</a:t>
            </a:r>
            <a:endParaRPr lang="ru-RU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431964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dirty="0" err="1" smtClean="0"/>
              <a:t>Тушемилова</a:t>
            </a:r>
            <a:r>
              <a:rPr lang="ru-RU" dirty="0" smtClean="0"/>
              <a:t> В.Б.</a:t>
            </a:r>
          </a:p>
          <a:p>
            <a:r>
              <a:rPr lang="ru-RU" dirty="0" smtClean="0"/>
              <a:t>ГБОУ № 613,  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3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все слова, которые отвечают на вопрос ЧТО?</a:t>
            </a:r>
            <a:endParaRPr lang="ru-RU" dirty="0"/>
          </a:p>
        </p:txBody>
      </p:sp>
      <p:pic>
        <p:nvPicPr>
          <p:cNvPr id="2050" name="Picture 2" descr="Children Of Ruth Moreh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1524000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kcy;&amp;rcy;&amp;ocy;&amp;vcy;&amp;acy;&amp;t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423" y="4380212"/>
            <a:ext cx="238125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&amp;kcy;&amp;ncy;&amp;icy;&amp;gcy;&amp;i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69025"/>
            <a:ext cx="238125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&amp;scy;&amp;kcy;&amp;rcy;&amp;iecy;&amp;pcy;&amp;kcy;&amp;i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7611">
            <a:off x="3940065" y="2273117"/>
            <a:ext cx="5715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&amp;Rcy;&amp;ucy;&amp;kcy;&amp;i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23025"/>
            <a:ext cx="123825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g-fotki.yandex.ru/get/6423/16969765.96/0_6a768_8b81dfe4_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65185"/>
            <a:ext cx="219075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7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3699933" cy="4680520"/>
          </a:xfrm>
        </p:spPr>
        <p:txBody>
          <a:bodyPr>
            <a:noAutofit/>
          </a:bodyPr>
          <a:lstStyle/>
          <a:p>
            <a:r>
              <a:rPr lang="ru-RU" sz="3600" dirty="0" smtClean="0"/>
              <a:t>Жаркое</a:t>
            </a:r>
          </a:p>
          <a:p>
            <a:r>
              <a:rPr lang="ru-RU" sz="3600" dirty="0" smtClean="0"/>
              <a:t>Быстрая</a:t>
            </a:r>
          </a:p>
          <a:p>
            <a:r>
              <a:rPr lang="ru-RU" sz="3600" dirty="0" smtClean="0"/>
              <a:t>Громкий</a:t>
            </a:r>
          </a:p>
          <a:p>
            <a:r>
              <a:rPr lang="ru-RU" sz="3600" dirty="0" smtClean="0"/>
              <a:t>Интересное</a:t>
            </a:r>
          </a:p>
          <a:p>
            <a:r>
              <a:rPr lang="ru-RU" sz="3600" dirty="0" smtClean="0"/>
              <a:t>Добрая</a:t>
            </a:r>
          </a:p>
          <a:p>
            <a:r>
              <a:rPr lang="ru-RU" sz="3600" dirty="0" smtClean="0"/>
              <a:t>Вкусный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словосочетания: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4696691" y="1910796"/>
            <a:ext cx="3699933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 машина</a:t>
            </a:r>
          </a:p>
          <a:p>
            <a:r>
              <a:rPr lang="ru-RU" sz="3600" dirty="0" smtClean="0"/>
              <a:t>звук</a:t>
            </a:r>
          </a:p>
          <a:p>
            <a:r>
              <a:rPr lang="ru-RU" sz="3600" dirty="0" smtClean="0"/>
              <a:t>завтрак</a:t>
            </a:r>
          </a:p>
          <a:p>
            <a:r>
              <a:rPr lang="ru-RU" sz="3600" dirty="0" smtClean="0"/>
              <a:t>лето</a:t>
            </a:r>
          </a:p>
          <a:p>
            <a:r>
              <a:rPr lang="ru-RU" sz="3600" dirty="0" smtClean="0"/>
              <a:t>кино</a:t>
            </a:r>
          </a:p>
          <a:p>
            <a:r>
              <a:rPr lang="ru-RU" sz="3600" dirty="0" smtClean="0"/>
              <a:t>бабушка</a:t>
            </a:r>
            <a:endParaRPr lang="ru-RU" sz="36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843808" y="2060848"/>
            <a:ext cx="1852883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987824" y="2204864"/>
            <a:ext cx="1708867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131840" y="2924944"/>
            <a:ext cx="1564851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34245" y="4077072"/>
            <a:ext cx="96244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71800" y="4797152"/>
            <a:ext cx="1924891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87824" y="3645024"/>
            <a:ext cx="158417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72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75467"/>
            <a:ext cx="8496944" cy="3450696"/>
          </a:xfrm>
        </p:spPr>
        <p:txBody>
          <a:bodyPr>
            <a:normAutofit/>
          </a:bodyPr>
          <a:lstStyle/>
          <a:p>
            <a:r>
              <a:rPr lang="ru-RU" sz="4000" dirty="0"/>
              <a:t>Шу(</a:t>
            </a:r>
            <a:r>
              <a:rPr lang="ru-RU" sz="4000" dirty="0" err="1"/>
              <a:t>б,п</a:t>
            </a:r>
            <a:r>
              <a:rPr lang="ru-RU" sz="4000" dirty="0"/>
              <a:t>)ка,  игру(</a:t>
            </a:r>
            <a:r>
              <a:rPr lang="ru-RU" sz="4000" dirty="0" err="1"/>
              <a:t>ш,ж</a:t>
            </a:r>
            <a:r>
              <a:rPr lang="ru-RU" sz="4000" dirty="0"/>
              <a:t>)ка,  </a:t>
            </a:r>
            <a:r>
              <a:rPr lang="ru-RU" sz="4000" dirty="0" err="1"/>
              <a:t>слё</a:t>
            </a:r>
            <a:r>
              <a:rPr lang="ru-RU" sz="4000" dirty="0"/>
              <a:t>(</a:t>
            </a:r>
            <a:r>
              <a:rPr lang="ru-RU" sz="4000" dirty="0" err="1"/>
              <a:t>з,с</a:t>
            </a:r>
            <a:r>
              <a:rPr lang="ru-RU" sz="4000" dirty="0"/>
              <a:t>)</a:t>
            </a:r>
            <a:r>
              <a:rPr lang="ru-RU" sz="4000" dirty="0" err="1"/>
              <a:t>ки</a:t>
            </a:r>
            <a:r>
              <a:rPr lang="ru-RU" sz="4000" dirty="0"/>
              <a:t>,  мы(</a:t>
            </a:r>
            <a:r>
              <a:rPr lang="ru-RU" sz="4000" dirty="0" err="1"/>
              <a:t>ж,ш</a:t>
            </a:r>
            <a:r>
              <a:rPr lang="ru-RU" sz="4000" dirty="0"/>
              <a:t>)ка,  </a:t>
            </a:r>
            <a:r>
              <a:rPr lang="ru-RU" sz="4000" dirty="0" smtClean="0"/>
              <a:t>ба(</a:t>
            </a:r>
            <a:r>
              <a:rPr lang="ru-RU" sz="4000" dirty="0" err="1" smtClean="0"/>
              <a:t>б,п</a:t>
            </a:r>
            <a:r>
              <a:rPr lang="ru-RU" sz="4000" dirty="0" smtClean="0"/>
              <a:t>)кА</a:t>
            </a:r>
            <a:r>
              <a:rPr lang="ru-RU" sz="4000" dirty="0"/>
              <a:t>,  де(</a:t>
            </a:r>
            <a:r>
              <a:rPr lang="ru-RU" sz="4000" dirty="0" err="1"/>
              <a:t>д,т</a:t>
            </a:r>
            <a:r>
              <a:rPr lang="ru-RU" sz="4000" dirty="0"/>
              <a:t>)кА,  ре(</a:t>
            </a:r>
            <a:r>
              <a:rPr lang="ru-RU" sz="4000" dirty="0" err="1"/>
              <a:t>п,б</a:t>
            </a:r>
            <a:r>
              <a:rPr lang="ru-RU" sz="4000" dirty="0"/>
              <a:t>)кА,  </a:t>
            </a:r>
            <a:r>
              <a:rPr lang="ru-RU" sz="4000" dirty="0" err="1"/>
              <a:t>дру</a:t>
            </a:r>
            <a:r>
              <a:rPr lang="ru-RU" sz="4000" dirty="0"/>
              <a:t>(</a:t>
            </a:r>
            <a:r>
              <a:rPr lang="ru-RU" sz="4000" dirty="0" err="1"/>
              <a:t>г,к</a:t>
            </a:r>
            <a:r>
              <a:rPr lang="ru-RU" sz="4000" dirty="0"/>
              <a:t>),  </a:t>
            </a:r>
            <a:r>
              <a:rPr lang="ru-RU" sz="4000" dirty="0" err="1"/>
              <a:t>зу</a:t>
            </a:r>
            <a:r>
              <a:rPr lang="ru-RU" sz="4000" dirty="0"/>
              <a:t>(</a:t>
            </a:r>
            <a:r>
              <a:rPr lang="ru-RU" sz="4000" dirty="0" err="1"/>
              <a:t>б,п</a:t>
            </a:r>
            <a:r>
              <a:rPr lang="ru-RU" sz="4000" dirty="0"/>
              <a:t>),  </a:t>
            </a:r>
            <a:r>
              <a:rPr lang="ru-RU" sz="4000" dirty="0" err="1"/>
              <a:t>ду</a:t>
            </a:r>
            <a:r>
              <a:rPr lang="ru-RU" sz="4000" dirty="0"/>
              <a:t>(</a:t>
            </a:r>
            <a:r>
              <a:rPr lang="ru-RU" sz="4000" dirty="0" err="1"/>
              <a:t>б,п</a:t>
            </a:r>
            <a:r>
              <a:rPr lang="ru-RU" sz="4000" dirty="0"/>
              <a:t>)</a:t>
            </a:r>
            <a:r>
              <a:rPr lang="ru-RU" sz="2800" dirty="0"/>
              <a:t>,</a:t>
            </a:r>
            <a:r>
              <a:rPr lang="ru-RU" sz="4000" dirty="0"/>
              <a:t>  </a:t>
            </a:r>
            <a:r>
              <a:rPr lang="ru-RU" sz="4000" dirty="0" err="1"/>
              <a:t>лё</a:t>
            </a:r>
            <a:r>
              <a:rPr lang="ru-RU" sz="4000" dirty="0"/>
              <a:t>(</a:t>
            </a:r>
            <a:r>
              <a:rPr lang="ru-RU" sz="4000" dirty="0" err="1"/>
              <a:t>д,т</a:t>
            </a:r>
            <a:r>
              <a:rPr lang="ru-RU" sz="4000" dirty="0"/>
              <a:t>),  </a:t>
            </a:r>
            <a:r>
              <a:rPr lang="ru-RU" sz="4000" dirty="0" err="1"/>
              <a:t>морко</a:t>
            </a:r>
            <a:r>
              <a:rPr lang="ru-RU" sz="4000" dirty="0"/>
              <a:t>(</a:t>
            </a:r>
            <a:r>
              <a:rPr lang="ru-RU" sz="4000" dirty="0" err="1"/>
              <a:t>в,ф</a:t>
            </a:r>
            <a:r>
              <a:rPr lang="ru-RU" sz="4000" dirty="0"/>
              <a:t>)ь,   </a:t>
            </a:r>
            <a:r>
              <a:rPr lang="ru-RU" sz="4000" dirty="0" err="1"/>
              <a:t>гря</a:t>
            </a:r>
            <a:r>
              <a:rPr lang="ru-RU" sz="4000" dirty="0"/>
              <a:t>(</a:t>
            </a:r>
            <a:r>
              <a:rPr lang="ru-RU" sz="4000" dirty="0" err="1"/>
              <a:t>д,т</a:t>
            </a:r>
            <a:r>
              <a:rPr lang="ru-RU" sz="4000" dirty="0"/>
              <a:t>)кА.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правописания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1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0991" y="4725144"/>
            <a:ext cx="4841215" cy="14401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000" dirty="0" smtClean="0"/>
              <a:t>ОТВЕЧАЕТ НА ВОПРОСЫ </a:t>
            </a:r>
            <a:r>
              <a:rPr lang="ru-RU" sz="5400" b="1" dirty="0" smtClean="0">
                <a:solidFill>
                  <a:srgbClr val="FF0000"/>
                </a:solidFill>
              </a:rPr>
              <a:t>КТО?ЧТО?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7510" y="3356992"/>
            <a:ext cx="5328592" cy="122413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 smtClean="0"/>
              <a:t>ЭТО ЧАСТЬ РЕЧИ, КОТОРАЯ ОБОЗНАЧАЕТ </a:t>
            </a:r>
            <a:r>
              <a:rPr lang="ru-RU" sz="5400" b="1" dirty="0" smtClean="0">
                <a:solidFill>
                  <a:srgbClr val="FF0000"/>
                </a:solidFill>
              </a:rPr>
              <a:t>ПРЕДМЕТ</a:t>
            </a:r>
            <a:r>
              <a:rPr lang="ru-RU" sz="4000" dirty="0" smtClean="0"/>
              <a:t>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7510" y="1628800"/>
            <a:ext cx="7838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/>
              <a:t>ИМЯ СУЩЕСТВИТЕЛЬНОЕ</a:t>
            </a:r>
            <a:endParaRPr lang="ru-RU" sz="4800" b="1" u="sng" dirty="0"/>
          </a:p>
        </p:txBody>
      </p:sp>
    </p:spTree>
    <p:extLst>
      <p:ext uri="{BB962C8B-B14F-4D97-AF65-F5344CB8AC3E}">
        <p14:creationId xmlns:p14="http://schemas.microsoft.com/office/powerpoint/2010/main" val="30715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Вещи, люди и цветы, </a:t>
            </a:r>
            <a:br>
              <a:rPr lang="ru-RU" sz="3600" dirty="0"/>
            </a:br>
            <a:r>
              <a:rPr lang="ru-RU" sz="3600" dirty="0"/>
              <a:t>Носороги и коты, </a:t>
            </a:r>
            <a:br>
              <a:rPr lang="ru-RU" sz="3600" dirty="0"/>
            </a:br>
            <a:r>
              <a:rPr lang="ru-RU" sz="3600" dirty="0"/>
              <a:t>Джинсы, майки и штиблеты - </a:t>
            </a:r>
            <a:br>
              <a:rPr lang="ru-RU" sz="3600" dirty="0"/>
            </a:br>
            <a:r>
              <a:rPr lang="ru-RU" sz="3600" dirty="0"/>
              <a:t>Называются ПРЕДМЕТЫ. </a:t>
            </a:r>
            <a:br>
              <a:rPr lang="ru-RU" sz="3600" dirty="0"/>
            </a:br>
            <a:r>
              <a:rPr lang="ru-RU" sz="3600" dirty="0"/>
              <a:t>Шубы, шапки и зонты, </a:t>
            </a:r>
            <a:br>
              <a:rPr lang="ru-RU" sz="3600" dirty="0"/>
            </a:br>
            <a:r>
              <a:rPr lang="ru-RU" sz="3600" dirty="0"/>
              <a:t>Гвозди, гайки и винты, </a:t>
            </a:r>
            <a:br>
              <a:rPr lang="ru-RU" sz="3600" dirty="0"/>
            </a:br>
            <a:r>
              <a:rPr lang="ru-RU" sz="3600" dirty="0"/>
              <a:t>Сёла, города, планеты - </a:t>
            </a:r>
            <a:br>
              <a:rPr lang="ru-RU" sz="3600" dirty="0"/>
            </a:br>
            <a:r>
              <a:rPr lang="ru-RU" sz="3600" dirty="0"/>
              <a:t>Это тоже всё ПРЕДМЕТЫ! </a:t>
            </a:r>
            <a:br>
              <a:rPr lang="ru-RU" sz="3600" dirty="0"/>
            </a:br>
            <a:r>
              <a:rPr lang="ru-RU" sz="3600" dirty="0"/>
              <a:t>Ах, какие все слова восхитительные! </a:t>
            </a:r>
            <a:br>
              <a:rPr lang="ru-RU" sz="3600" dirty="0"/>
            </a:br>
            <a:r>
              <a:rPr lang="ru-RU" sz="3600" dirty="0"/>
              <a:t>Называются они СУЩЕСТВИТЕЛЬНЫЕ. </a:t>
            </a:r>
          </a:p>
        </p:txBody>
      </p:sp>
    </p:spTree>
    <p:extLst>
      <p:ext uri="{BB962C8B-B14F-4D97-AF65-F5344CB8AC3E}">
        <p14:creationId xmlns:p14="http://schemas.microsoft.com/office/powerpoint/2010/main" val="30715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3068960"/>
            <a:ext cx="2098576" cy="604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ПРЕДМЕТЫ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ЗДЕСЬ ИЗОБРАЖЕНО? </a:t>
            </a:r>
            <a:br>
              <a:rPr lang="ru-RU" dirty="0" smtClean="0"/>
            </a:br>
            <a:r>
              <a:rPr lang="ru-RU" dirty="0" smtClean="0"/>
              <a:t>НАЗОВИ ОДНИМ СЛОВОМ?</a:t>
            </a:r>
            <a:endParaRPr lang="ru-RU" dirty="0"/>
          </a:p>
        </p:txBody>
      </p:sp>
      <p:pic>
        <p:nvPicPr>
          <p:cNvPr id="1028" name="Picture 4" descr="&amp;scy;&amp;tcy;&amp;rcy;&amp;iecy;&amp;kcy;&amp;ocy;&amp;z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8577">
            <a:off x="1835696" y="1268760"/>
            <a:ext cx="1905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Vcy; &amp;pcy;&amp;ocy;&amp;icy;&amp;scy;&amp;kcy;&amp;acy;&amp;khcy; &amp;Dcy;&amp;ocy;&amp;r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1841">
            <a:off x="498159" y="4811292"/>
            <a:ext cx="23812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lowers popp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48010"/>
            <a:ext cx="1333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tcy;&amp;iecy;&amp;tcy;&amp;rcy;&amp;acy;&amp;dcy;&amp;soft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49" y="2169835"/>
            <a:ext cx="1619336" cy="188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kcy;&amp;acy;&amp;rcy;&amp;acy;&amp;ncy;&amp;dcy;&amp;acy;&amp;shcy;&amp;i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967496"/>
            <a:ext cx="1524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&amp;zcy;&amp;ocy;&amp;ncy;&amp;tcy;&amp;y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943" y="4501729"/>
            <a:ext cx="34290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&amp;dcy;&amp;ocy;&amp;lcy;&amp;mcy;&amp;acy;&amp;tcy;&amp;icy;&amp;ncy;&amp;iecy;&amp;ts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00" y="4557886"/>
            <a:ext cx="32385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53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4584" y="3645024"/>
            <a:ext cx="1522512" cy="604664"/>
          </a:xfrm>
        </p:spPr>
        <p:txBody>
          <a:bodyPr/>
          <a:lstStyle/>
          <a:p>
            <a:r>
              <a:rPr lang="ru-RU" dirty="0"/>
              <a:t>Ч</a:t>
            </a:r>
            <a:r>
              <a:rPr lang="ru-RU" dirty="0" smtClean="0"/>
              <a:t>ТО?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ВОПРОСЫ МОЖНО ПОСТАВИТЬ К ЭТИМ СЛОВАМ?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707904" y="2852936"/>
            <a:ext cx="152251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КТО?</a:t>
            </a:r>
            <a:endParaRPr lang="ru-RU" dirty="0"/>
          </a:p>
        </p:txBody>
      </p:sp>
      <p:pic>
        <p:nvPicPr>
          <p:cNvPr id="5" name="Picture 8" descr="flowers popp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48010"/>
            <a:ext cx="1333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&amp;scy;&amp;tcy;&amp;rcy;&amp;iecy;&amp;kcy;&amp;ocy;&amp;zcy;&amp;a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8577">
            <a:off x="1835696" y="1268760"/>
            <a:ext cx="1905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&amp;tcy;&amp;iecy;&amp;tcy;&amp;rcy;&amp;acy;&amp;dcy;&amp;soft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49" y="2169835"/>
            <a:ext cx="1619336" cy="188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&amp;kcy;&amp;acy;&amp;rcy;&amp;acy;&amp;ncy;&amp;dcy;&amp;acy;&amp;shcy;&amp;i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967496"/>
            <a:ext cx="1524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&amp;zcy;&amp;ocy;&amp;ncy;&amp;tcy;&amp;y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943" y="4501729"/>
            <a:ext cx="34290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&amp;dcy;&amp;ocy;&amp;lcy;&amp;mcy;&amp;acy;&amp;tcy;&amp;icy;&amp;ncy;&amp;iecy;&amp;ts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00" y="4557886"/>
            <a:ext cx="32385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&amp;Vcy; &amp;pcy;&amp;ocy;&amp;icy;&amp;scy;&amp;kcy;&amp;acy;&amp;khcy; &amp;Dcy;&amp;ocy;&amp;rcy;&amp;i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1841">
            <a:off x="498159" y="4811292"/>
            <a:ext cx="238125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53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780928"/>
            <a:ext cx="8640959" cy="3345235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Людей</a:t>
            </a:r>
            <a:r>
              <a:rPr lang="ru-RU" sz="3600" dirty="0" smtClean="0"/>
              <a:t> – человек, товарищ, учитель, врач, солдат, герой;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Животных </a:t>
            </a:r>
            <a:r>
              <a:rPr lang="ru-RU" sz="3600" dirty="0" smtClean="0"/>
              <a:t>– лошадь, собака, воробей, щука, жук, пчела;</a:t>
            </a:r>
          </a:p>
          <a:p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12527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 вопрос КТО? Отвечают имена существительные, которые обозначают: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329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все слова, которые отвечают на вопрос КТО?</a:t>
            </a:r>
            <a:endParaRPr lang="ru-RU" dirty="0"/>
          </a:p>
        </p:txBody>
      </p:sp>
      <p:pic>
        <p:nvPicPr>
          <p:cNvPr id="1026" name="Picture 2" descr="&amp;pcy;&amp;iecy;&amp;tcy;&amp;ucy;&amp;shcy;&amp;k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424" y="1872411"/>
            <a:ext cx="20955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9509/16969765.1bc/0_880a9_aefc4649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" y="4620094"/>
            <a:ext cx="23812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rcy;&amp;ocy;&amp;mcy;&amp;acy;&amp;shcy;&amp;kcy;&amp;icy; &amp;vcy; &amp;vcy;&amp;acy;&amp;zcy;&amp;ie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531639"/>
            <a:ext cx="17145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pcy;&amp;icy;&amp;rcy;&amp;ocy;&amp;zhcy;&amp;ncy;&amp;ocy;&amp;ie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77590"/>
            <a:ext cx="2095500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acy;&amp;pcy;&amp;iecy;&amp;lcy;&amp;softcy;&amp;scy;&amp;icy;&amp;ncy;&amp;y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98464"/>
            <a:ext cx="23812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mall fis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275" y="5057775"/>
            <a:ext cx="2381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&amp;mcy;&amp;acy;&amp;lcy;&amp;softcy;&amp;chcy;&amp;icy;&amp;kcy;&amp;i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7394"/>
            <a:ext cx="1143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5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424935" cy="4281339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Вещи</a:t>
            </a:r>
            <a:r>
              <a:rPr lang="ru-RU" sz="3200" dirty="0" smtClean="0"/>
              <a:t> – стол, стул, тетрадь, рубашка, заколка;</a:t>
            </a: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Растения</a:t>
            </a:r>
            <a:r>
              <a:rPr lang="ru-RU" sz="3200" dirty="0" smtClean="0"/>
              <a:t> – дерево, трава, сосна, подорожник;</a:t>
            </a: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Явления природы и времена года </a:t>
            </a:r>
            <a:r>
              <a:rPr lang="ru-RU" sz="3200" dirty="0" smtClean="0"/>
              <a:t>– ветер, мороз, дождь, весна, лето, жара;</a:t>
            </a: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Общественные явления, события </a:t>
            </a:r>
            <a:r>
              <a:rPr lang="ru-RU" sz="3200" dirty="0" smtClean="0"/>
              <a:t>– праздник, война, победа, парад, битва.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252728"/>
          </a:xfrm>
        </p:spPr>
        <p:txBody>
          <a:bodyPr>
            <a:noAutofit/>
          </a:bodyPr>
          <a:lstStyle/>
          <a:p>
            <a:r>
              <a:rPr lang="ru-RU" sz="3600" dirty="0"/>
              <a:t>На вопрос </a:t>
            </a:r>
            <a:r>
              <a:rPr lang="ru-RU" sz="3600" dirty="0" smtClean="0"/>
              <a:t>ЧТО? </a:t>
            </a:r>
            <a:r>
              <a:rPr lang="ru-RU" sz="3600" dirty="0"/>
              <a:t>Отвечают имена существительные, которые обозначают:</a:t>
            </a:r>
          </a:p>
        </p:txBody>
      </p:sp>
    </p:spTree>
    <p:extLst>
      <p:ext uri="{BB962C8B-B14F-4D97-AF65-F5344CB8AC3E}">
        <p14:creationId xmlns:p14="http://schemas.microsoft.com/office/powerpoint/2010/main" val="46190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</TotalTime>
  <Words>197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Имя существительное</vt:lpstr>
      <vt:lpstr>Минутка правописания</vt:lpstr>
      <vt:lpstr>ЗАПОМНИ!</vt:lpstr>
      <vt:lpstr>Презентация PowerPoint</vt:lpstr>
      <vt:lpstr>ЧТО ЗДЕСЬ ИЗОБРАЖЕНО?  НАЗОВИ ОДНИМ СЛОВОМ?</vt:lpstr>
      <vt:lpstr>КАКИЕ ВОПРОСЫ МОЖНО ПОСТАВИТЬ К ЭТИМ СЛОВАМ?</vt:lpstr>
      <vt:lpstr>На вопрос КТО? Отвечают имена существительные, которые обозначают:</vt:lpstr>
      <vt:lpstr>Назови все слова, которые отвечают на вопрос КТО?</vt:lpstr>
      <vt:lpstr>На вопрос ЧТО? Отвечают имена существительные, которые обозначают:</vt:lpstr>
      <vt:lpstr>Назови все слова, которые отвечают на вопрос ЧТО?</vt:lpstr>
      <vt:lpstr>Составь словосочетания: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Именительный падеж  имен существительных</dc:title>
  <dc:creator>Лерочка</dc:creator>
  <cp:lastModifiedBy>Лерочка</cp:lastModifiedBy>
  <cp:revision>13</cp:revision>
  <dcterms:created xsi:type="dcterms:W3CDTF">2017-01-25T20:47:20Z</dcterms:created>
  <dcterms:modified xsi:type="dcterms:W3CDTF">2017-02-01T14:55:44Z</dcterms:modified>
</cp:coreProperties>
</file>