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9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39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0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6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2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4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13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82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02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6C887-5777-4A09-B965-84792ECD33FB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64C74-DF5E-40E5-B8AD-D45A9E76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186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72177">
            <a:off x="3812845" y="1358218"/>
            <a:ext cx="4918040" cy="1997270"/>
          </a:xfrm>
        </p:spPr>
        <p:txBody>
          <a:bodyPr anchor="t"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Фотоотчет «Зимние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прогулки группы «Березка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»»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3" name="Picture 2" descr="C:\Users\sos\Desktop\lepim-snegovika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312368" cy="329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3789040"/>
            <a:ext cx="4555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Выполнили воспитатели:</a:t>
            </a:r>
          </a:p>
          <a:p>
            <a:r>
              <a:rPr lang="ru-RU" sz="3200" dirty="0" err="1" smtClean="0"/>
              <a:t>Курдюкова</a:t>
            </a:r>
            <a:r>
              <a:rPr lang="ru-RU" sz="3200" dirty="0" smtClean="0"/>
              <a:t>  В. А., Михаленко Л. К.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6959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МБДОУ  детский сад №8 « Звездочка»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81768" y="569769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г. о. Краснознаменск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s\Desktop\свежий воздух 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21118"/>
            <a:ext cx="4972554" cy="537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404664"/>
            <a:ext cx="34483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Gabriola" pitchFamily="82" charset="0"/>
              </a:rPr>
              <a:t>Дружно играем!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828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Gabriola" pitchFamily="82" charset="0"/>
              </a:rPr>
              <a:t>Слепили снеговиков!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5122" name="Picture 2" descr="C:\Users\sos\Desktop\с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5032088" cy="534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8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5382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1F497D"/>
                </a:solidFill>
                <a:latin typeface="Book Antiqua"/>
              </a:rPr>
              <a:t>Подвижные игры и развлечения зимой на открытом воздухе доставляют детям огромную радость и приносят неоценимую пользу их здоровью.</a:t>
            </a:r>
            <a:endParaRPr lang="ru-RU" sz="3600" dirty="0"/>
          </a:p>
        </p:txBody>
      </p:sp>
      <p:pic>
        <p:nvPicPr>
          <p:cNvPr id="1026" name="Picture 2" descr="C:\Users\sos\Desktop\zabavy-dlya-detey-s-shesti-mesyatsev-33345-lar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86957"/>
            <a:ext cx="37719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sos\Desktop\snowflake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684" y="26067"/>
            <a:ext cx="2565240" cy="291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s\Desktop\snowflake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48" y="4411944"/>
            <a:ext cx="2016224" cy="228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os\Desktop\snowflake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53136"/>
            <a:ext cx="1154531" cy="131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60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Gabriola" pitchFamily="82" charset="0"/>
              </a:rPr>
              <a:t>Слепили снеговиков!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1026" name="Picture 2" descr="https://img07.rl0.ru/c71465a8cef0e7182b9cfcb2ced43b7b/c960x720/images.myshared.ru/6/772673/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os\Desktop\img_1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31310"/>
            <a:ext cx="3744416" cy="342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295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Gabriola" pitchFamily="82" charset="0"/>
              </a:rPr>
              <a:t>Запускаем воздушные шары! 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78" y="1546565"/>
            <a:ext cx="8083077" cy="4546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sos\Desktop\ша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79029"/>
            <a:ext cx="1090347" cy="10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Gabriola" pitchFamily="82" charset="0"/>
              </a:rPr>
              <a:t>Друг за другом по кругу…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2050" name="Picture 2" descr="C:\Users\sos\Desktop\март 17 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18881"/>
            <a:ext cx="8229600" cy="448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Gabriola" pitchFamily="82" charset="0"/>
              </a:rPr>
              <a:t> Игры на соседних участках</a:t>
            </a:r>
            <a:endParaRPr lang="ru-RU" dirty="0">
              <a:latin typeface="Gabriola" pitchFamily="82" charset="0"/>
            </a:endParaRPr>
          </a:p>
        </p:txBody>
      </p:sp>
      <p:pic>
        <p:nvPicPr>
          <p:cNvPr id="1026" name="Picture 2" descr="C:\Users\sos\Desktop\март 17 0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82" y="1124744"/>
            <a:ext cx="4650390" cy="309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s\Desktop\март 17 0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5"/>
            <a:ext cx="5040560" cy="283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Gabriola" pitchFamily="82" charset="0"/>
              </a:rPr>
              <a:t>На экскурсию в спортивную школу- пешком!</a:t>
            </a:r>
            <a:endParaRPr lang="ru-RU" dirty="0">
              <a:latin typeface="Gabriola" pitchFamily="82" charset="0"/>
            </a:endParaRPr>
          </a:p>
        </p:txBody>
      </p:sp>
      <p:pic>
        <p:nvPicPr>
          <p:cNvPr id="4098" name="Picture 2" descr="C:\Users\sos\Desktop\права 1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3494420" cy="452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os\Desktop\январь 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34430"/>
            <a:ext cx="2405138" cy="268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836712"/>
            <a:ext cx="3991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Игра «  Снежинки»</a:t>
            </a:r>
            <a:endParaRPr lang="ru-RU" dirty="0"/>
          </a:p>
        </p:txBody>
      </p:sp>
      <p:pic>
        <p:nvPicPr>
          <p:cNvPr id="1026" name="Picture 2" descr="C:\Users\sos\Desktop\март 17 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22" y="1844824"/>
            <a:ext cx="816744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g07.rl0.ru/5500f21146d2ebbab26611a3786cce7f/c260x300/ds3log.by/thumb/7QHo6p_dGYmZf6uF_4vb8g/360r300/1236040/image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798" y="4086595"/>
            <a:ext cx="2164465" cy="24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92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2627784" y="89723"/>
            <a:ext cx="40292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Gabriola" pitchFamily="82" charset="0"/>
              </a:rPr>
              <a:t>Э</a:t>
            </a:r>
            <a:r>
              <a:rPr lang="ru-RU" sz="4800" dirty="0" smtClean="0">
                <a:solidFill>
                  <a:prstClr val="black"/>
                </a:solidFill>
                <a:latin typeface="Gabriola" pitchFamily="82" charset="0"/>
              </a:rPr>
              <a:t>лементы хоккея</a:t>
            </a:r>
            <a:endParaRPr lang="ru-RU" dirty="0"/>
          </a:p>
        </p:txBody>
      </p:sp>
      <p:pic>
        <p:nvPicPr>
          <p:cNvPr id="4" name="Picture 2" descr="C:\Users\sos\Desktop\71T8BVV5SEQ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435085" cy="329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os\Desktop\свежий воздух 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87365"/>
            <a:ext cx="460851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507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446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Игра «</a:t>
            </a:r>
            <a:r>
              <a:rPr lang="ru-RU" sz="4400" dirty="0" err="1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Кольцеброс</a:t>
            </a:r>
            <a:r>
              <a:rPr lang="ru-RU" sz="4400" dirty="0" smtClean="0">
                <a:solidFill>
                  <a:prstClr val="black"/>
                </a:solidFill>
                <a:latin typeface="Gabriola" pitchFamily="82" charset="0"/>
                <a:ea typeface="+mj-ea"/>
                <a:cs typeface="+mj-cs"/>
              </a:rPr>
              <a:t>»</a:t>
            </a:r>
            <a:endParaRPr lang="ru-RU" dirty="0"/>
          </a:p>
        </p:txBody>
      </p:sp>
      <p:pic>
        <p:nvPicPr>
          <p:cNvPr id="3" name="Picture 2" descr="C:\Users\sos\Desktop\свежий воздух 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112568" cy="526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69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95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Фотоотчет «Зимние прогулки группы «Березка»»</vt:lpstr>
      <vt:lpstr>Слепили снеговиков!</vt:lpstr>
      <vt:lpstr>Запускаем воздушные шары! </vt:lpstr>
      <vt:lpstr>Друг за другом по кругу…</vt:lpstr>
      <vt:lpstr> Игры на соседних участках</vt:lpstr>
      <vt:lpstr>На экскурсию в спортивную школу- пешком!</vt:lpstr>
      <vt:lpstr>Презентация PowerPoint</vt:lpstr>
      <vt:lpstr>Презентация PowerPoint</vt:lpstr>
      <vt:lpstr>Презентация PowerPoint</vt:lpstr>
      <vt:lpstr>Презентация PowerPoint</vt:lpstr>
      <vt:lpstr>Слепили снеговиков!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забавы детей группы «Маргаритка»</dc:title>
  <dc:creator>N2016</dc:creator>
  <cp:lastModifiedBy>sos</cp:lastModifiedBy>
  <cp:revision>50</cp:revision>
  <dcterms:created xsi:type="dcterms:W3CDTF">2017-02-17T10:39:46Z</dcterms:created>
  <dcterms:modified xsi:type="dcterms:W3CDTF">2017-02-21T12:30:18Z</dcterms:modified>
</cp:coreProperties>
</file>