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DC9AE-E2C5-4822-804A-9A73F6A893C8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01CE789-87FD-4866-A2CD-F1476BFCB5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DC9AE-E2C5-4822-804A-9A73F6A893C8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CE789-87FD-4866-A2CD-F1476BFCB5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DC9AE-E2C5-4822-804A-9A73F6A893C8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CE789-87FD-4866-A2CD-F1476BFCB5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DC9AE-E2C5-4822-804A-9A73F6A893C8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01CE789-87FD-4866-A2CD-F1476BFCB5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DC9AE-E2C5-4822-804A-9A73F6A893C8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CE789-87FD-4866-A2CD-F1476BFCB5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DC9AE-E2C5-4822-804A-9A73F6A893C8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CE789-87FD-4866-A2CD-F1476BFCB5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DC9AE-E2C5-4822-804A-9A73F6A893C8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01CE789-87FD-4866-A2CD-F1476BFCB5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DC9AE-E2C5-4822-804A-9A73F6A893C8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CE789-87FD-4866-A2CD-F1476BFCB5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DC9AE-E2C5-4822-804A-9A73F6A893C8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CE789-87FD-4866-A2CD-F1476BFCB5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DC9AE-E2C5-4822-804A-9A73F6A893C8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CE789-87FD-4866-A2CD-F1476BFCB5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DC9AE-E2C5-4822-804A-9A73F6A893C8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CE789-87FD-4866-A2CD-F1476BFCB5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FBDC9AE-E2C5-4822-804A-9A73F6A893C8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01CE789-87FD-4866-A2CD-F1476BFCB5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7" Type="http://schemas.openxmlformats.org/officeDocument/2006/relationships/image" Target="../media/image42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jpeg"/><Relationship Id="rId3" Type="http://schemas.openxmlformats.org/officeDocument/2006/relationships/image" Target="../media/image44.jpeg"/><Relationship Id="rId7" Type="http://schemas.openxmlformats.org/officeDocument/2006/relationships/image" Target="../media/image48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jpeg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gif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00108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7200" dirty="0" smtClean="0"/>
              <a:t>История </a:t>
            </a:r>
            <a:br>
              <a:rPr lang="ru-RU" sz="7200" dirty="0" smtClean="0"/>
            </a:br>
            <a:r>
              <a:rPr lang="ru-RU" sz="7200" dirty="0" smtClean="0"/>
              <a:t>возникновения </a:t>
            </a:r>
            <a:br>
              <a:rPr lang="ru-RU" sz="7200" dirty="0" smtClean="0"/>
            </a:br>
            <a:r>
              <a:rPr lang="ru-RU" sz="7200" dirty="0" smtClean="0"/>
              <a:t>пуговиц</a:t>
            </a:r>
            <a:endParaRPr lang="ru-RU" sz="7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868" y="4000504"/>
            <a:ext cx="5357914" cy="214314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Выполнила ученица 6 класса: </a:t>
            </a:r>
            <a:r>
              <a:rPr lang="ru-RU" sz="2800" dirty="0" err="1" smtClean="0"/>
              <a:t>Жалгосбаева</a:t>
            </a:r>
            <a:r>
              <a:rPr lang="ru-RU" sz="2800" dirty="0" smtClean="0"/>
              <a:t> </a:t>
            </a:r>
            <a:r>
              <a:rPr lang="ru-RU" sz="2800" dirty="0" err="1" smtClean="0"/>
              <a:t>Карина</a:t>
            </a:r>
            <a:r>
              <a:rPr lang="ru-RU" sz="2800" dirty="0" smtClean="0"/>
              <a:t>.</a:t>
            </a:r>
          </a:p>
          <a:p>
            <a:r>
              <a:rPr lang="ru-RU" sz="2800" dirty="0" smtClean="0"/>
              <a:t>Руководитель: Ульянова В.А.</a:t>
            </a:r>
            <a:endParaRPr lang="ru-RU" sz="2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76672"/>
            <a:ext cx="8686800" cy="1368152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/>
              <a:t>Застежка «молния»</a:t>
            </a:r>
            <a:br>
              <a:rPr lang="ru-RU" sz="4400" dirty="0" smtClean="0"/>
            </a:br>
            <a:r>
              <a:rPr lang="ru-RU" sz="4400" dirty="0" smtClean="0"/>
              <a:t> и липучка (</a:t>
            </a:r>
            <a:r>
              <a:rPr lang="ru-RU" sz="4400" dirty="0" err="1" smtClean="0"/>
              <a:t>велькро</a:t>
            </a:r>
            <a:r>
              <a:rPr lang="ru-RU" sz="4400" dirty="0" smtClean="0"/>
              <a:t>)</a:t>
            </a:r>
            <a:endParaRPr lang="ru-RU" sz="4400" dirty="0"/>
          </a:p>
        </p:txBody>
      </p:sp>
      <p:pic>
        <p:nvPicPr>
          <p:cNvPr id="5" name="Рисунок 4" descr="http://leniblog.ru/wp-content/uploads/2016/11/1280-velcro-rebranding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44008" y="2348880"/>
            <a:ext cx="4104456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Содержимое 3" descr="http://dic.academic.ru/pictures/wiki/files/90/Zippers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348880"/>
            <a:ext cx="4104456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1700808"/>
          </a:xfrm>
        </p:spPr>
        <p:txBody>
          <a:bodyPr>
            <a:normAutofit/>
          </a:bodyPr>
          <a:lstStyle/>
          <a:p>
            <a:pPr algn="ctr"/>
            <a:r>
              <a:rPr lang="ru-RU" sz="2800" b="1" i="1" dirty="0" smtClean="0"/>
              <a:t>По Указу Петра I, стали пришивать оловянные пуговицы к обшлагам рукавов солдатских мундиров с внешней стороны </a:t>
            </a:r>
            <a:endParaRPr lang="ru-RU" sz="2800" b="1" dirty="0"/>
          </a:p>
        </p:txBody>
      </p:sp>
      <p:pic>
        <p:nvPicPr>
          <p:cNvPr id="4" name="Содержимое 3" descr="http://www.air-gun.ru/social/picturs/0/17/66/4_opt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700808"/>
            <a:ext cx="2127272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www.pravda.ru/image/photo/3/7/0/200370.jpe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915817" y="1700808"/>
            <a:ext cx="2736304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www.reenactor.ru/uploads/post-1-1413578583_thumb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915816" y="3645024"/>
            <a:ext cx="2736304" cy="2924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f4.mylove.ru/CjFprI2Xxg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084168" y="1700808"/>
            <a:ext cx="2664296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http://discover-pleasing.ru/dcf7e9dc/9707619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084168" y="5157192"/>
            <a:ext cx="2664296" cy="13930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740080" cy="1152128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/>
              <a:t>Пуговицы бывают жемчужные, из поделочных камней, хрустальные, стеклянные, перламутровые.</a:t>
            </a:r>
            <a:endParaRPr lang="ru-RU" sz="2800" b="1" dirty="0"/>
          </a:p>
        </p:txBody>
      </p:sp>
      <p:pic>
        <p:nvPicPr>
          <p:cNvPr id="4" name="Содержимое 3" descr="http://i.ebayimg.com/00/s/Mzc2WDUwMQ==/z/J0sAAOSwbqpT6dwq/$_3.jpg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03848" y="1772816"/>
            <a:ext cx="2736304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00.i.aliimg.com/img/pb/523/438/693/693438523_821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7544" y="1772816"/>
            <a:ext cx="2088232" cy="2243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g03.s.alicdn.com/kf/HT1O8M7FrVXXXagOFbXt/220518353/HT1O8M7FrVXXXagOFbXt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588224" y="1772816"/>
            <a:ext cx="2215505" cy="2215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barabashovo.ua/images/detailed/28/2881/1045_6420958191_1427380945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67544" y="4365104"/>
            <a:ext cx="2160240" cy="2066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drakaronline.com/image/The_Pearl_Button_ZYpN83XTXS.jp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588224" y="4437112"/>
            <a:ext cx="2232248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bonitka.net/images/stories/virtuemart/product/pg22-2.jpg"/>
          <p:cNvPicPr/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275856" y="4509120"/>
            <a:ext cx="2520280" cy="1800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32656"/>
            <a:ext cx="8686800" cy="962744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/>
              <a:t>Пуговицы в декоре</a:t>
            </a:r>
            <a:endParaRPr lang="ru-RU" sz="4400" dirty="0"/>
          </a:p>
        </p:txBody>
      </p:sp>
      <p:pic>
        <p:nvPicPr>
          <p:cNvPr id="4" name="Содержимое 3" descr="http://img0.liveinternet.ru/images/foto/c/0/apps/3/966/3966580_il_fullxfull.261390840.jpg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1412776"/>
            <a:ext cx="3024336" cy="2954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make-self.net/cache/com_zoo/images/kolca-iz-pugovic_2fb850d7597a2e7dde63f7ad70d4e3b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653136"/>
            <a:ext cx="4104456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cdn01.ru/files/users/images/20/0e/200e6c7755a2091256c2f2b74ad25d7b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1880" y="1412776"/>
            <a:ext cx="2031523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www.nkfu.com/wp-content/uploads/2014/09/dugme-dekor-7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868144" y="1412776"/>
            <a:ext cx="2880320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img0.liveinternet.ru/images/attach/c/4/81/387/81387208_abajour.JP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7236296" y="4653136"/>
            <a:ext cx="1512168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st.stranamam.ru/data/cache/2015apr/20/49/15811955_91605.jpg"/>
          <p:cNvPicPr/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716016" y="4653136"/>
            <a:ext cx="2088232" cy="1988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400" dirty="0" smtClean="0"/>
              <a:t>Пуговицы – материал для творчества</a:t>
            </a:r>
            <a:endParaRPr lang="ru-RU" sz="3400" dirty="0"/>
          </a:p>
        </p:txBody>
      </p:sp>
      <p:pic>
        <p:nvPicPr>
          <p:cNvPr id="4" name="Содержимое 3" descr="http://www.4shopping.ru/media/coll/2012/04/4384/braccialini-4384-spring-summer-2012-0003.jpg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1412776"/>
            <a:ext cx="2880320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mtdata.ru/u17/photo71B2/20987252928-0/original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084168" y="1412776"/>
            <a:ext cx="2781300" cy="2089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cdn01.ru/files/users/images/cb/cc/cbccfbf0745c6c211e49a7b398560bf4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3528" y="4005064"/>
            <a:ext cx="1597916" cy="255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cvety-v-dome.ladybye.ru/wp-content/uploads/2012/05/98956589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020272" y="4005064"/>
            <a:ext cx="1876425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sokol10.ru/wp-content/uploads/2014/06/%D0%B1%D0%BE%D1%81%D0%BE%D0%BD%D0%BE%D0%B6%D0%BA%D0%B8.jp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419872" y="1628800"/>
            <a:ext cx="2376264" cy="1815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zdorovyi-son.ru/files/%D0%A1%D0%B5%D1%80%D0%B2%D0%B8%D1%80%D0%BE%D0%B2%D0%BA%D0%B0%20%D1%81%D1%82%D0%BE%D0%BB%D0%B0%20%D1%81%D0%B0%D0%BB%D1%84%D0%B5%D1%82%D0%BA%D0%B8.jpg"/>
          <p:cNvPicPr/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339752" y="4005064"/>
            <a:ext cx="1872208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2" name="Picture 8" descr="http://ivan-da-maria.org/wp-content/uploads/2011/08/Sigulda_04_big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4788024" y="4005064"/>
            <a:ext cx="1723466" cy="25922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Пуговицы в декоре штор</a:t>
            </a:r>
            <a:endParaRPr lang="ru-RU" dirty="0"/>
          </a:p>
        </p:txBody>
      </p:sp>
      <p:pic>
        <p:nvPicPr>
          <p:cNvPr id="4" name="Picture 2" descr="http://growinggarden.ru/img/kitchen/%D0%BB%D1%8C%D0%BD%D1%8F%D0%BD%D1%8B%D0%B5-%D1%88%D1%82%D0%BE%D1%80%D1%8B-%D0%BD%D0%B0-%D0%BA%D1%83%D1%85%D0%BD%D1%8E-%D1%84%D0%BE%D1%82%D0%BE/00006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4149080"/>
            <a:ext cx="7632848" cy="2520280"/>
          </a:xfrm>
          <a:prstGeom prst="rect">
            <a:avLst/>
          </a:prstGeom>
          <a:noFill/>
        </p:spPr>
      </p:pic>
      <p:pic>
        <p:nvPicPr>
          <p:cNvPr id="27650" name="Picture 2" descr="http://www.decor4house.ru/wp-content/uploads/2012/02/shotory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27584" y="1484784"/>
            <a:ext cx="1944216" cy="2448272"/>
          </a:xfrm>
          <a:prstGeom prst="rect">
            <a:avLst/>
          </a:prstGeom>
          <a:noFill/>
        </p:spPr>
      </p:pic>
      <p:pic>
        <p:nvPicPr>
          <p:cNvPr id="27652" name="Picture 4" descr="http://www.mgbeauty.org/wp-content/uploads/2015/04/398x530ximage97.jpg.pagespeed.ic.OpAjWewvyM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843808" y="1484784"/>
            <a:ext cx="1872208" cy="2448272"/>
          </a:xfrm>
          <a:prstGeom prst="rect">
            <a:avLst/>
          </a:prstGeom>
          <a:noFill/>
        </p:spPr>
      </p:pic>
      <p:pic>
        <p:nvPicPr>
          <p:cNvPr id="27654" name="Picture 6" descr="http://otlicno.ru/wp-content/uploads/2012/03/%D0%BF%D0%BE%D0%B4%D0%B5%D0%BB%D0%BA%D0%B8-%D0%B8%D0%B7-%D0%BF%D1%83%D0%B3%D0%BE%D0%B2%D0%B8%D1%86-162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788024" y="1484784"/>
            <a:ext cx="1728192" cy="2448272"/>
          </a:xfrm>
          <a:prstGeom prst="rect">
            <a:avLst/>
          </a:prstGeom>
          <a:noFill/>
        </p:spPr>
      </p:pic>
      <p:pic>
        <p:nvPicPr>
          <p:cNvPr id="27656" name="Picture 8" descr="http://museum-design.ru/wp-content/uploads/drapery-header-05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660232" y="1484784"/>
            <a:ext cx="1800200" cy="2448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2285992"/>
            <a:ext cx="8458200" cy="1222375"/>
          </a:xfrm>
        </p:spPr>
        <p:txBody>
          <a:bodyPr>
            <a:normAutofit/>
          </a:bodyPr>
          <a:lstStyle/>
          <a:p>
            <a:r>
              <a:rPr lang="ru-RU" sz="5400" dirty="0" smtClean="0"/>
              <a:t>Спасибо за внимание!</a:t>
            </a:r>
            <a:endParaRPr lang="ru-RU" sz="54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www.dpol4.ru/img/picture/May/14/a09f3da6ee1df58aecfd7bc98d60638f/4.jpg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5576" y="692696"/>
            <a:ext cx="7704856" cy="5341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60648"/>
            <a:ext cx="8686800" cy="1034752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/>
              <a:t>Пуговицы (16 век)</a:t>
            </a:r>
            <a:endParaRPr lang="ru-RU" sz="5400" dirty="0"/>
          </a:p>
        </p:txBody>
      </p:sp>
      <p:pic>
        <p:nvPicPr>
          <p:cNvPr id="4" name="Содержимое 3" descr="https://ds02.infourok.ru/uploads/ex/0672/00033ac1-134678d4/hello_html_m177b4006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916832"/>
            <a:ext cx="7992889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60648"/>
            <a:ext cx="8686800" cy="1034752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/>
              <a:t>Пуговицы - обереги</a:t>
            </a:r>
            <a:endParaRPr lang="ru-RU" sz="5400" dirty="0"/>
          </a:p>
        </p:txBody>
      </p:sp>
      <p:pic>
        <p:nvPicPr>
          <p:cNvPr id="4" name="Содержимое 3" descr="http://asgard-ua.com/published/publicdata/ASGARDNEW/attachments/SC/products_pictures/rb10_2_enl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559719"/>
            <a:ext cx="4032448" cy="2949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colls.ru/images/items/27815_real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491880" y="4725144"/>
            <a:ext cx="5040560" cy="1837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cdn.bolshoyvopros.ru/files/users/images/84/89/848952347ca42b7ebe28728d7640276d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043608" y="4797152"/>
            <a:ext cx="1584176" cy="1746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art.1september.ru/2003/14/no14_05.gif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92080" y="1628800"/>
            <a:ext cx="276225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s://fs00.infourok.ru/images/doc/283/288610/img1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548680"/>
            <a:ext cx="7992888" cy="590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424936" cy="1512168"/>
          </a:xfrm>
        </p:spPr>
        <p:txBody>
          <a:bodyPr>
            <a:noAutofit/>
          </a:bodyPr>
          <a:lstStyle/>
          <a:p>
            <a:pPr algn="ctr"/>
            <a:r>
              <a:rPr lang="ru-RU" dirty="0" smtClean="0"/>
              <a:t>Количество пуговиц на одежде -показатель богатства </a:t>
            </a:r>
            <a:r>
              <a:rPr lang="ru-RU" sz="3800" dirty="0" smtClean="0"/>
              <a:t>человека</a:t>
            </a:r>
            <a:endParaRPr lang="ru-RU" sz="3800" dirty="0"/>
          </a:p>
        </p:txBody>
      </p:sp>
      <p:pic>
        <p:nvPicPr>
          <p:cNvPr id="5" name="Рисунок 4" descr="http://cs3.livemaster.ru/zhurnalfoto/1/8/d/16022912224218d43f305ead1d8f04f11b75000f96b0.jpe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347864" y="2204864"/>
            <a:ext cx="2575763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www.promvishivka.ru/images/examples/zoloto3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228184" y="2204864"/>
            <a:ext cx="2473629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7" descr="http://www.reenactor.ru/gallery/albums/userpics/10030/0IxxCioIPZc.jpg"/>
          <p:cNvPicPr>
            <a:picLocks noGrp="1"/>
          </p:cNvPicPr>
          <p:nvPr>
            <p:ph idx="1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3528" y="2204864"/>
            <a:ext cx="2736304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60648"/>
            <a:ext cx="8686800" cy="1034752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/>
              <a:t>Музейные пуговицы</a:t>
            </a:r>
            <a:endParaRPr lang="ru-RU" sz="5400" dirty="0"/>
          </a:p>
        </p:txBody>
      </p:sp>
      <p:pic>
        <p:nvPicPr>
          <p:cNvPr id="4" name="Содержимое 3" descr="http://afisha.newsler.ru/data/events/7758/e8c88ef05adbcbe0dfdd8517eac0e762.jpg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635896" y="3212976"/>
            <a:ext cx="5328592" cy="337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talecon24.ru/d/64597/d/img_14945043_003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1412776"/>
            <a:ext cx="1512168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www.design-eaters.ru/wp-content/uploads/2015/09/URhrgBhzYFM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580112" y="1412776"/>
            <a:ext cx="1656184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cs3.livemaster.ru/zhurnalfoto/8/0/7/130520234109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779912" y="1412776"/>
            <a:ext cx="1656184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3.bp.blogspot.com/-AO5209SMmHU/Vp0VWVgo64I/AAAAAAAAAxc/FINyo5Jve9w/s1600/image.jp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51520" y="1412776"/>
            <a:ext cx="1800200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s://ds02.infourok.ru/uploads/ex/0672/00033ac1-134678d4/hello_html_45cd9c5a.jpg"/>
          <p:cNvPicPr/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51520" y="3501008"/>
            <a:ext cx="3203848" cy="2407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www.design-eaters.ru/wp-content/uploads/2015/09/DwEv43WU78k.jpg"/>
          <p:cNvPicPr/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7308305" y="1412776"/>
            <a:ext cx="1656184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www.izuminki.com/manager_content/images/istoriya-vozniknoveniya-pugovic-i-modnye-pugovicy/6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476672"/>
            <a:ext cx="7560840" cy="271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www.izuminki.com/manager_content/images/istoriya-vozniknoveniya-pugovic-i-modnye-pugovicy/24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88024" y="3501009"/>
            <a:ext cx="3744416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lh5.ggpht.com/-xX_7MdY5K04/UmahMnnsvkI/AAAAAAAGYYM/Y7hH4b2VHOc/13_thumb.jpg?imgmax=800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3501008"/>
            <a:ext cx="4176464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8686800" cy="936104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/>
              <a:t>Коллекционируют пуговицы  </a:t>
            </a:r>
            <a:r>
              <a:rPr lang="ru-RU" sz="4400" dirty="0" err="1" smtClean="0"/>
              <a:t>филобутонисты</a:t>
            </a:r>
            <a:endParaRPr lang="ru-RU" sz="4400" dirty="0"/>
          </a:p>
        </p:txBody>
      </p:sp>
      <p:pic>
        <p:nvPicPr>
          <p:cNvPr id="4" name="Содержимое 3" descr="http://dw.healthcnn.com/image/19167139_303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772816"/>
            <a:ext cx="8064896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274</TotalTime>
  <Words>86</Words>
  <Application>Microsoft Office PowerPoint</Application>
  <PresentationFormat>Экран (4:3)</PresentationFormat>
  <Paragraphs>15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Трек</vt:lpstr>
      <vt:lpstr>История  возникновения  пуговиц</vt:lpstr>
      <vt:lpstr>Слайд 2</vt:lpstr>
      <vt:lpstr>Пуговицы (16 век)</vt:lpstr>
      <vt:lpstr>Пуговицы - обереги</vt:lpstr>
      <vt:lpstr>Слайд 5</vt:lpstr>
      <vt:lpstr>Количество пуговиц на одежде -показатель богатства человека</vt:lpstr>
      <vt:lpstr>Музейные пуговицы</vt:lpstr>
      <vt:lpstr>Слайд 8</vt:lpstr>
      <vt:lpstr>Коллекционируют пуговицы  филобутонисты</vt:lpstr>
      <vt:lpstr>Застежка «молния»  и липучка (велькро)</vt:lpstr>
      <vt:lpstr>По Указу Петра I, стали пришивать оловянные пуговицы к обшлагам рукавов солдатских мундиров с внешней стороны </vt:lpstr>
      <vt:lpstr>Пуговицы бывают жемчужные, из поделочных камней, хрустальные, стеклянные, перламутровые.</vt:lpstr>
      <vt:lpstr>Пуговицы в декоре</vt:lpstr>
      <vt:lpstr>Пуговицы – материал для творчества</vt:lpstr>
      <vt:lpstr>Пуговицы в декоре штор</vt:lpstr>
      <vt:lpstr>Спасибо за внимание!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Yaroslav</dc:creator>
  <cp:lastModifiedBy>User</cp:lastModifiedBy>
  <cp:revision>48</cp:revision>
  <dcterms:created xsi:type="dcterms:W3CDTF">2017-01-10T11:13:49Z</dcterms:created>
  <dcterms:modified xsi:type="dcterms:W3CDTF">2017-02-21T08:13:46Z</dcterms:modified>
</cp:coreProperties>
</file>