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340768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002060"/>
                </a:solidFill>
              </a:rPr>
              <a:t>Масштаб</a:t>
            </a:r>
            <a:endParaRPr lang="ru-RU" sz="72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356992"/>
            <a:ext cx="8458200" cy="2016224"/>
          </a:xfrm>
        </p:spPr>
        <p:txBody>
          <a:bodyPr/>
          <a:lstStyle/>
          <a:p>
            <a:pPr algn="ctr"/>
            <a:r>
              <a:rPr lang="ru-RU" dirty="0" smtClean="0"/>
              <a:t>.</a:t>
            </a:r>
          </a:p>
          <a:p>
            <a:pPr algn="ctr"/>
            <a:r>
              <a:rPr lang="ru-RU" altLang="ru-RU" sz="2800" dirty="0">
                <a:solidFill>
                  <a:schemeClr val="tx1"/>
                </a:solidFill>
              </a:rPr>
              <a:t>Автор: Коробейникова Татьяна Юрьевна, </a:t>
            </a:r>
            <a:endParaRPr lang="ru-RU" altLang="ru-RU" sz="2800" dirty="0" smtClean="0">
              <a:solidFill>
                <a:schemeClr val="tx1"/>
              </a:solidFill>
            </a:endParaRPr>
          </a:p>
          <a:p>
            <a:pPr algn="ctr"/>
            <a:r>
              <a:rPr lang="ru-RU" altLang="ru-RU" sz="2800" dirty="0" smtClean="0">
                <a:solidFill>
                  <a:schemeClr val="tx1"/>
                </a:solidFill>
              </a:rPr>
              <a:t>учитель </a:t>
            </a:r>
            <a:r>
              <a:rPr lang="ru-RU" altLang="ru-RU" sz="2800" dirty="0">
                <a:solidFill>
                  <a:schemeClr val="tx1"/>
                </a:solidFill>
              </a:rPr>
              <a:t>математики Высшей категории </a:t>
            </a:r>
            <a:endParaRPr lang="ru-RU" altLang="ru-RU" sz="2800" dirty="0" smtClean="0">
              <a:solidFill>
                <a:schemeClr val="tx1"/>
              </a:solidFill>
            </a:endParaRPr>
          </a:p>
          <a:p>
            <a:pPr algn="ctr"/>
            <a:r>
              <a:rPr lang="ru-RU" altLang="ru-RU" sz="2800" dirty="0" smtClean="0">
                <a:solidFill>
                  <a:schemeClr val="tx1"/>
                </a:solidFill>
              </a:rPr>
              <a:t>МБОУ </a:t>
            </a:r>
            <a:r>
              <a:rPr lang="ru-RU" altLang="ru-RU" sz="2800" dirty="0">
                <a:solidFill>
                  <a:schemeClr val="tx1"/>
                </a:solidFill>
              </a:rPr>
              <a:t>СОШ с. Тоора-Хем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000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tokencoin.narod.ru/tuva/759ee3dc8e6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-1" y="0"/>
            <a:ext cx="9200041" cy="6093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090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51569"/>
            <a:ext cx="8686800" cy="838200"/>
          </a:xfrm>
        </p:spPr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256584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Эта буква есть в слове «мама», но нет в слове «папа».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Это первая буква алфавита.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На эту букву начинается самое маленькое трехзначное число.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На эту букву называется круглое геометрическое тело.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На эту букву начинается не очень любимая оценка в дневнике.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6) Эта гласная уже встречалась в слове.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7) На эту букву называется мама вашей мамы.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457350"/>
            <a:ext cx="64807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954597" y="457350"/>
            <a:ext cx="64807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457350"/>
            <a:ext cx="64807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851920" y="457350"/>
            <a:ext cx="64807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88024" y="465387"/>
            <a:ext cx="64807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796136" y="483247"/>
            <a:ext cx="64807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804248" y="465387"/>
            <a:ext cx="64807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51569"/>
            <a:ext cx="8686800" cy="838200"/>
          </a:xfrm>
        </p:spPr>
        <p:txBody>
          <a:bodyPr/>
          <a:lstStyle/>
          <a:p>
            <a:r>
              <a:rPr lang="ru-RU" b="1" dirty="0" smtClean="0"/>
              <a:t>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      А     С    ш     Т      А      Б</a:t>
            </a:r>
            <a:endParaRPr lang="ru-RU" b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256584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Эта буква есть в слове «мама», но нет в слове «папа».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Это первая буква алфавита.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На эту букву начинается самое маленькое трехзначное число.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На эту букву называется круглое геометрическое тело.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На эту букву начинается не очень любимая оценка в дневнике.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6) Эта гласная уже встречалась в слове.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7) На эту букву называется мама вашей мамы.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457350"/>
            <a:ext cx="64807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954597" y="457350"/>
            <a:ext cx="64807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457350"/>
            <a:ext cx="64807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851920" y="457350"/>
            <a:ext cx="64807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88024" y="465387"/>
            <a:ext cx="64807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796136" y="483247"/>
            <a:ext cx="64807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804248" y="465387"/>
            <a:ext cx="64807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45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</TotalTime>
  <Words>179</Words>
  <Application>Microsoft Office PowerPoint</Application>
  <PresentationFormat>Экран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Масштаб</vt:lpstr>
      <vt:lpstr>Презентация PowerPoint</vt:lpstr>
      <vt:lpstr>Презентация PowerPoint</vt:lpstr>
      <vt:lpstr>      М      А     С    ш     Т      А      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Масштаб</dc:title>
  <dc:creator>Toshiba</dc:creator>
  <cp:lastModifiedBy>Toshiba</cp:lastModifiedBy>
  <cp:revision>6</cp:revision>
  <dcterms:created xsi:type="dcterms:W3CDTF">2017-02-16T11:30:27Z</dcterms:created>
  <dcterms:modified xsi:type="dcterms:W3CDTF">2017-02-16T13:36:19Z</dcterms:modified>
</cp:coreProperties>
</file>