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i="1" dirty="0" err="1" smtClean="0">
                <a:solidFill>
                  <a:schemeClr val="accent1">
                    <a:lumMod val="75000"/>
                  </a:schemeClr>
                </a:solidFill>
              </a:rPr>
              <a:t>Э</a:t>
            </a:r>
            <a:r>
              <a:rPr lang="uk-UA" sz="4800" i="1" dirty="0" err="1" smtClean="0">
                <a:solidFill>
                  <a:schemeClr val="accent1">
                    <a:lumMod val="75000"/>
                  </a:schemeClr>
                </a:solidFill>
              </a:rPr>
              <a:t>тот</a:t>
            </a:r>
            <a:r>
              <a:rPr lang="uk-UA" sz="4800" i="1" dirty="0" smtClean="0">
                <a:solidFill>
                  <a:schemeClr val="accent1">
                    <a:lumMod val="75000"/>
                  </a:schemeClr>
                </a:solidFill>
              </a:rPr>
              <a:t> день в </a:t>
            </a:r>
            <a:r>
              <a:rPr lang="uk-UA" sz="4800" i="1" dirty="0" err="1" smtClean="0">
                <a:solidFill>
                  <a:schemeClr val="accent1">
                    <a:lumMod val="75000"/>
                  </a:schemeClr>
                </a:solidFill>
              </a:rPr>
              <a:t>истории</a:t>
            </a:r>
            <a:r>
              <a:rPr lang="uk-UA" sz="4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uk-UA" sz="4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Этот день в истории 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Єтот день в истории </dc:title>
  <dc:creator>Austen</dc:creator>
  <cp:lastModifiedBy>Учитель НШ</cp:lastModifiedBy>
  <cp:revision>8</cp:revision>
  <dcterms:created xsi:type="dcterms:W3CDTF">2015-09-24T16:54:19Z</dcterms:created>
  <dcterms:modified xsi:type="dcterms:W3CDTF">2017-02-21T09:06:28Z</dcterms:modified>
</cp:coreProperties>
</file>