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5" r:id="rId10"/>
    <p:sldId id="264" r:id="rId11"/>
    <p:sldId id="267" r:id="rId12"/>
    <p:sldId id="266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2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9600" i="1" dirty="0" smtClean="0">
                <a:solidFill>
                  <a:schemeClr val="accent3">
                    <a:lumMod val="75000"/>
                  </a:schemeClr>
                </a:solidFill>
              </a:rPr>
              <a:t>Insects</a:t>
            </a:r>
            <a:endParaRPr lang="ru-RU" sz="9600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B050"/>
                </a:solidFill>
              </a:rPr>
              <a:t>Насекомые</a:t>
            </a:r>
            <a:endParaRPr lang="ru-RU" sz="5400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4048" y="4869160"/>
            <a:ext cx="38884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Автор: </a:t>
            </a:r>
            <a:r>
              <a:rPr lang="ru-RU" sz="2000" b="1" smtClean="0"/>
              <a:t>Погодина </a:t>
            </a:r>
          </a:p>
          <a:p>
            <a:r>
              <a:rPr lang="ru-RU" sz="2000" b="1" smtClean="0"/>
              <a:t>Наталия </a:t>
            </a:r>
            <a:r>
              <a:rPr lang="ru-RU" sz="2000" b="1" dirty="0" smtClean="0"/>
              <a:t>Владиславовна</a:t>
            </a:r>
          </a:p>
          <a:p>
            <a:r>
              <a:rPr lang="ru-RU" sz="2000" b="1" dirty="0" smtClean="0"/>
              <a:t>ГБОУ лицей 572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Bee</a:t>
            </a:r>
            <a:endParaRPr lang="ru-RU" sz="5400" b="1" dirty="0"/>
          </a:p>
        </p:txBody>
      </p:sp>
      <p:pic>
        <p:nvPicPr>
          <p:cNvPr id="8194" name="Picture 2" descr="C:\Users\Погодина\Desktop\d0d75f74b72977762dcabf5162d8383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857364"/>
            <a:ext cx="6358950" cy="4242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Dragonfly</a:t>
            </a:r>
            <a:endParaRPr lang="ru-RU" sz="5400" b="1" dirty="0"/>
          </a:p>
        </p:txBody>
      </p:sp>
      <p:pic>
        <p:nvPicPr>
          <p:cNvPr id="10242" name="Picture 2" descr="C:\Users\Погодина\Desktop\312511_strekoza-kartink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143116"/>
            <a:ext cx="5576910" cy="40837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70984" cy="6540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Find the odd word: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1) fly, beetle,</a:t>
            </a:r>
            <a:r>
              <a:rPr lang="ru-RU" b="1" dirty="0" smtClean="0"/>
              <a:t> </a:t>
            </a:r>
            <a:r>
              <a:rPr lang="en-US" b="1" dirty="0" smtClean="0"/>
              <a:t>ladybird, dragonfly </a:t>
            </a:r>
          </a:p>
          <a:p>
            <a:r>
              <a:rPr lang="en-US" b="1" dirty="0" smtClean="0"/>
              <a:t>2) trunk, ear, beak, tusk</a:t>
            </a:r>
          </a:p>
          <a:p>
            <a:r>
              <a:rPr lang="en-US" b="1" dirty="0" smtClean="0"/>
              <a:t>3) lion, cow, bear, tiger</a:t>
            </a:r>
          </a:p>
          <a:p>
            <a:r>
              <a:rPr lang="en-US" b="1" dirty="0" smtClean="0"/>
              <a:t>4) budgie, hamster, guinea pig, cat</a:t>
            </a:r>
            <a:endParaRPr lang="ru-RU" b="1" dirty="0"/>
          </a:p>
        </p:txBody>
      </p:sp>
      <p:sp>
        <p:nvSpPr>
          <p:cNvPr id="5" name="Овал 4"/>
          <p:cNvSpPr/>
          <p:nvPr/>
        </p:nvSpPr>
        <p:spPr>
          <a:xfrm>
            <a:off x="1214414" y="3429000"/>
            <a:ext cx="1357322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785918" y="1714488"/>
            <a:ext cx="1357322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071802" y="2357430"/>
            <a:ext cx="928694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071670" y="2928934"/>
            <a:ext cx="928694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090464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Autofit/>
          </a:bodyPr>
          <a:lstStyle/>
          <a:p>
            <a:r>
              <a:rPr lang="en-US" sz="3600" b="1" dirty="0" err="1" smtClean="0"/>
              <a:t>Ele</a:t>
            </a:r>
            <a:r>
              <a:rPr lang="en-US" sz="3600" b="1" dirty="0" smtClean="0"/>
              <a:t>__</a:t>
            </a:r>
            <a:r>
              <a:rPr lang="en-US" sz="3600" b="1" dirty="0" err="1" smtClean="0"/>
              <a:t>hant</a:t>
            </a:r>
            <a:r>
              <a:rPr lang="en-US" sz="3600" b="1" dirty="0" smtClean="0"/>
              <a:t>                        d__</a:t>
            </a:r>
            <a:r>
              <a:rPr lang="en-US" sz="3600" b="1" dirty="0" err="1" smtClean="0"/>
              <a:t>ck</a:t>
            </a:r>
            <a:r>
              <a:rPr lang="en-US" sz="3600" b="1" dirty="0" smtClean="0"/>
              <a:t>  </a:t>
            </a:r>
          </a:p>
          <a:p>
            <a:r>
              <a:rPr lang="en-US" sz="3600" b="1" dirty="0" err="1" smtClean="0"/>
              <a:t>Ti</a:t>
            </a:r>
            <a:r>
              <a:rPr lang="en-US" sz="3600" b="1" dirty="0" smtClean="0"/>
              <a:t>__</a:t>
            </a:r>
            <a:r>
              <a:rPr lang="en-US" sz="3600" b="1" dirty="0" err="1" smtClean="0"/>
              <a:t>er</a:t>
            </a:r>
            <a:r>
              <a:rPr lang="en-US" sz="3600" b="1" dirty="0" smtClean="0"/>
              <a:t>                               </a:t>
            </a:r>
            <a:r>
              <a:rPr lang="en-US" sz="3600" b="1" dirty="0" err="1" smtClean="0"/>
              <a:t>torto</a:t>
            </a:r>
            <a:r>
              <a:rPr lang="en-US" sz="3600" b="1" dirty="0" smtClean="0"/>
              <a:t>__se</a:t>
            </a:r>
          </a:p>
          <a:p>
            <a:r>
              <a:rPr lang="en-US" sz="3600" b="1" dirty="0" err="1" smtClean="0"/>
              <a:t>Pe</a:t>
            </a:r>
            <a:r>
              <a:rPr lang="en-US" sz="3600" b="1" dirty="0" smtClean="0"/>
              <a:t>__cock                          </a:t>
            </a:r>
            <a:r>
              <a:rPr lang="en-US" sz="3600" b="1" dirty="0" err="1" smtClean="0"/>
              <a:t>bu</a:t>
            </a:r>
            <a:r>
              <a:rPr lang="en-US" sz="3600" b="1" dirty="0" smtClean="0"/>
              <a:t>__</a:t>
            </a:r>
            <a:r>
              <a:rPr lang="en-US" sz="3600" b="1" dirty="0" err="1" smtClean="0"/>
              <a:t>gie</a:t>
            </a:r>
            <a:endParaRPr lang="en-US" sz="3600" b="1" dirty="0" smtClean="0"/>
          </a:p>
          <a:p>
            <a:r>
              <a:rPr lang="en-US" sz="3600" b="1" dirty="0" smtClean="0"/>
              <a:t>R__</a:t>
            </a:r>
            <a:r>
              <a:rPr lang="en-US" sz="3600" b="1" dirty="0" err="1" smtClean="0"/>
              <a:t>ino</a:t>
            </a:r>
            <a:r>
              <a:rPr lang="en-US" sz="3600" b="1" dirty="0" smtClean="0"/>
              <a:t>                              </a:t>
            </a:r>
            <a:r>
              <a:rPr lang="en-US" sz="3600" b="1" dirty="0" err="1" smtClean="0"/>
              <a:t>go__t</a:t>
            </a:r>
            <a:endParaRPr lang="en-US" sz="3600" b="1" dirty="0" smtClean="0"/>
          </a:p>
          <a:p>
            <a:r>
              <a:rPr lang="en-US" sz="3600" b="1" dirty="0" err="1" smtClean="0"/>
              <a:t>Monk__y</a:t>
            </a:r>
            <a:endParaRPr lang="en-US" sz="3600" b="1" dirty="0" smtClean="0"/>
          </a:p>
          <a:p>
            <a:r>
              <a:rPr lang="en-US" sz="3600" b="1" dirty="0" err="1" smtClean="0"/>
              <a:t>Giraf</a:t>
            </a:r>
            <a:r>
              <a:rPr lang="en-US" sz="3600" b="1" dirty="0" smtClean="0"/>
              <a:t>__e</a:t>
            </a:r>
          </a:p>
          <a:p>
            <a:r>
              <a:rPr lang="en-US" sz="3600" b="1" dirty="0" err="1" smtClean="0"/>
              <a:t>Ca__el</a:t>
            </a:r>
            <a:endParaRPr lang="en-US" sz="3600" b="1" dirty="0" smtClean="0"/>
          </a:p>
          <a:p>
            <a:r>
              <a:rPr lang="en-US" sz="3600" b="1" dirty="0" smtClean="0"/>
              <a:t>G__</a:t>
            </a:r>
            <a:r>
              <a:rPr lang="en-US" sz="3600" b="1" dirty="0" err="1" smtClean="0"/>
              <a:t>inea</a:t>
            </a:r>
            <a:r>
              <a:rPr lang="en-US" sz="3600" b="1" dirty="0" smtClean="0"/>
              <a:t> pig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403648" y="1052736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p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1759843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</a:rPr>
              <a:t>g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9106" y="2403855"/>
            <a:ext cx="881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</a:rPr>
              <a:t>a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79438" y="3032280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</a:rPr>
              <a:t>h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37816" y="3707486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</a:rPr>
              <a:t>e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95877" y="4379570"/>
            <a:ext cx="880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</a:rPr>
              <a:t>f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95636" y="4993210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</a:rPr>
              <a:t>m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79438" y="5654931"/>
            <a:ext cx="7364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</a:rPr>
              <a:t>u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44108" y="1054496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</a:rPr>
              <a:t>u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00192" y="1720642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>
                <a:solidFill>
                  <a:srgbClr val="002060"/>
                </a:solidFill>
              </a:rPr>
              <a:t>i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70707" y="2386788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</a:rPr>
              <a:t>d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18505" y="3020615"/>
            <a:ext cx="7364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</a:rPr>
              <a:t>a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052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92500" lnSpcReduction="10000"/>
          </a:bodyPr>
          <a:lstStyle/>
          <a:p>
            <a:r>
              <a:rPr lang="en-US" sz="4400" b="1" dirty="0" smtClean="0"/>
              <a:t>Elephant                          neck</a:t>
            </a:r>
          </a:p>
          <a:p>
            <a:r>
              <a:rPr lang="en-US" sz="4400" b="1" dirty="0" smtClean="0"/>
              <a:t>Lion                                   horn</a:t>
            </a:r>
          </a:p>
          <a:p>
            <a:r>
              <a:rPr lang="en-US" sz="4400" b="1" dirty="0" smtClean="0"/>
              <a:t>Peacock                            trunk</a:t>
            </a:r>
          </a:p>
          <a:p>
            <a:r>
              <a:rPr lang="en-US" sz="4400" b="1" dirty="0" smtClean="0"/>
              <a:t>Rhino                                mane</a:t>
            </a:r>
          </a:p>
          <a:p>
            <a:r>
              <a:rPr lang="en-US" sz="4400" b="1" dirty="0" smtClean="0"/>
              <a:t>Monkey                            paws</a:t>
            </a:r>
          </a:p>
          <a:p>
            <a:r>
              <a:rPr lang="en-US" sz="4400" b="1" dirty="0" smtClean="0"/>
              <a:t>Giraffe                               tail</a:t>
            </a:r>
          </a:p>
          <a:p>
            <a:r>
              <a:rPr lang="en-US" sz="4400" b="1" dirty="0" smtClean="0"/>
              <a:t>Bear                                   beak</a:t>
            </a:r>
          </a:p>
          <a:p>
            <a:endParaRPr lang="en-US" dirty="0" smtClean="0"/>
          </a:p>
          <a:p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2843808" y="1340768"/>
            <a:ext cx="3024336" cy="13681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1979712" y="2024844"/>
            <a:ext cx="3888432" cy="14041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2691860" y="2834077"/>
            <a:ext cx="3168352" cy="259228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2283339" y="2132856"/>
            <a:ext cx="3600400" cy="129614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2766208" y="4113076"/>
            <a:ext cx="3168352" cy="7396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2409420" y="1529004"/>
            <a:ext cx="3450792" cy="322392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1946504" y="4238233"/>
            <a:ext cx="3954848" cy="122413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878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990"/>
            <a:ext cx="8229600" cy="1143000"/>
          </a:xfrm>
        </p:spPr>
        <p:txBody>
          <a:bodyPr/>
          <a:lstStyle/>
          <a:p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</a:rPr>
              <a:t>My pet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556792"/>
            <a:ext cx="3744416" cy="2620888"/>
          </a:xfrm>
        </p:spPr>
      </p:pic>
      <p:sp>
        <p:nvSpPr>
          <p:cNvPr id="5" name="TextBox 4"/>
          <p:cNvSpPr txBox="1"/>
          <p:nvPr/>
        </p:nvSpPr>
        <p:spPr>
          <a:xfrm>
            <a:off x="457200" y="1556792"/>
            <a:ext cx="4485184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b="1" dirty="0" smtClean="0"/>
              <a:t>My name is Angela. I am from Canada. I’m thirteen. I’ve got a very funny pet. It is my cat Tommy. Tommy is three years old. He is black </a:t>
            </a:r>
          </a:p>
          <a:p>
            <a:pPr algn="just"/>
            <a:r>
              <a:rPr lang="en-US" sz="2800" b="1" dirty="0" smtClean="0"/>
              <a:t>and white. Tommy sleeps on my armchair. He likes to play with my toys. His favorite toy is my small toy mouse. It is brown. I love my cat very much!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48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1759"/>
            <a:ext cx="4546848" cy="1138138"/>
          </a:xfrm>
        </p:spPr>
        <p:txBody>
          <a:bodyPr>
            <a:noAutofit/>
          </a:bodyPr>
          <a:lstStyle/>
          <a:p>
            <a:r>
              <a:rPr lang="ru-RU" sz="4000" dirty="0" smtClean="0"/>
              <a:t>Ответьте на вопросы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1) </a:t>
            </a:r>
            <a:r>
              <a:rPr lang="en-US" sz="3600" b="1" dirty="0" smtClean="0">
                <a:solidFill>
                  <a:schemeClr val="tx2">
                    <a:lumMod val="50000"/>
                  </a:schemeClr>
                </a:solidFill>
              </a:rPr>
              <a:t>Where is Angela from?</a:t>
            </a:r>
          </a:p>
          <a:p>
            <a:pPr marL="0" indent="0">
              <a:buNone/>
            </a:pPr>
            <a:r>
              <a:rPr lang="en-US" sz="3600" b="1" dirty="0" smtClean="0">
                <a:solidFill>
                  <a:schemeClr val="tx2">
                    <a:lumMod val="50000"/>
                  </a:schemeClr>
                </a:solidFill>
              </a:rPr>
              <a:t>2) How old is she?</a:t>
            </a:r>
          </a:p>
          <a:p>
            <a:pPr marL="0" indent="0">
              <a:buNone/>
            </a:pPr>
            <a:r>
              <a:rPr lang="en-US" sz="3600" b="1" dirty="0" smtClean="0">
                <a:solidFill>
                  <a:schemeClr val="tx2">
                    <a:lumMod val="50000"/>
                  </a:schemeClr>
                </a:solidFill>
              </a:rPr>
              <a:t>3) What pet has she got?</a:t>
            </a:r>
          </a:p>
          <a:p>
            <a:pPr marL="0" indent="0">
              <a:buNone/>
            </a:pPr>
            <a:r>
              <a:rPr lang="en-US" sz="3600" b="1" dirty="0" smtClean="0">
                <a:solidFill>
                  <a:schemeClr val="tx2">
                    <a:lumMod val="50000"/>
                  </a:schemeClr>
                </a:solidFill>
              </a:rPr>
              <a:t>4) How old is Tommy?</a:t>
            </a:r>
          </a:p>
          <a:p>
            <a:pPr marL="0" indent="0">
              <a:buNone/>
            </a:pPr>
            <a:r>
              <a:rPr lang="en-US" sz="3600" b="1" dirty="0" smtClean="0">
                <a:solidFill>
                  <a:schemeClr val="tx2">
                    <a:lumMod val="50000"/>
                  </a:schemeClr>
                </a:solidFill>
              </a:rPr>
              <a:t>5) What color is Tommy?</a:t>
            </a:r>
          </a:p>
          <a:p>
            <a:pPr marL="0" indent="0">
              <a:buNone/>
            </a:pPr>
            <a:r>
              <a:rPr lang="en-US" sz="3600" b="1" dirty="0" smtClean="0">
                <a:solidFill>
                  <a:schemeClr val="tx2">
                    <a:lumMod val="50000"/>
                  </a:schemeClr>
                </a:solidFill>
              </a:rPr>
              <a:t>6) Where does the cat sleep?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12160" y="1600200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Canada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47954" y="2235702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13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02170" y="2871204"/>
            <a:ext cx="1620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A cat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56176" y="3557433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3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56176" y="4176055"/>
            <a:ext cx="3178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Black and white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56176" y="4961133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On the armchair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367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Present Simple </a:t>
            </a:r>
            <a:br>
              <a:rPr lang="en-US" dirty="0" smtClean="0"/>
            </a:br>
            <a:r>
              <a:rPr lang="ru-RU" dirty="0" smtClean="0"/>
              <a:t>Настоящее простое время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1) </a:t>
            </a:r>
            <a:r>
              <a:rPr lang="en-US" sz="3600" b="1" dirty="0" smtClean="0">
                <a:solidFill>
                  <a:schemeClr val="bg2">
                    <a:lumMod val="25000"/>
                  </a:schemeClr>
                </a:solidFill>
              </a:rPr>
              <a:t>in/ he/ lives/ London</a:t>
            </a:r>
          </a:p>
          <a:p>
            <a:r>
              <a:rPr lang="en-US" sz="3600" b="1" dirty="0" smtClean="0">
                <a:solidFill>
                  <a:schemeClr val="bg2">
                    <a:lumMod val="25000"/>
                  </a:schemeClr>
                </a:solidFill>
              </a:rPr>
              <a:t>2) India/ lions/ in/ live</a:t>
            </a:r>
          </a:p>
          <a:p>
            <a:r>
              <a:rPr lang="en-US" sz="3600" b="1" dirty="0" smtClean="0">
                <a:solidFill>
                  <a:schemeClr val="bg2">
                    <a:lumMod val="25000"/>
                  </a:schemeClr>
                </a:solidFill>
              </a:rPr>
              <a:t>3) don’t/ I/ milk/ like</a:t>
            </a:r>
          </a:p>
          <a:p>
            <a:r>
              <a:rPr lang="en-US" sz="3600" b="1" dirty="0" smtClean="0">
                <a:solidFill>
                  <a:schemeClr val="bg2">
                    <a:lumMod val="25000"/>
                  </a:schemeClr>
                </a:solidFill>
              </a:rPr>
              <a:t>4) doesn’t/ to school/ go/ Betsy</a:t>
            </a:r>
          </a:p>
          <a:p>
            <a:r>
              <a:rPr lang="en-US" sz="3600" b="1" dirty="0" smtClean="0">
                <a:solidFill>
                  <a:schemeClr val="bg2">
                    <a:lumMod val="25000"/>
                  </a:schemeClr>
                </a:solidFill>
              </a:rPr>
              <a:t>5) have got/ elephants/ ears/ big</a:t>
            </a:r>
          </a:p>
          <a:p>
            <a:r>
              <a:rPr lang="en-US" sz="3600" b="1" dirty="0" smtClean="0">
                <a:solidFill>
                  <a:schemeClr val="bg2">
                    <a:lumMod val="25000"/>
                  </a:schemeClr>
                </a:solidFill>
              </a:rPr>
              <a:t>6) fast/ the tiger/ runs/ very</a:t>
            </a:r>
            <a:endParaRPr lang="ru-RU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58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i="1" dirty="0" smtClean="0"/>
              <a:t>Mosquito</a:t>
            </a:r>
            <a:endParaRPr lang="ru-RU" sz="6000" b="1" i="1" dirty="0"/>
          </a:p>
        </p:txBody>
      </p:sp>
      <p:pic>
        <p:nvPicPr>
          <p:cNvPr id="1026" name="Picture 2" descr="C:\Users\Погодина\Desktop\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4024" y="1600200"/>
            <a:ext cx="8035952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Fly</a:t>
            </a:r>
            <a:endParaRPr lang="ru-RU" sz="5400" b="1" dirty="0"/>
          </a:p>
        </p:txBody>
      </p:sp>
      <p:pic>
        <p:nvPicPr>
          <p:cNvPr id="2050" name="Picture 2" descr="C:\Users\Погодина\Desktop\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928802"/>
            <a:ext cx="5744232" cy="43081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Ant</a:t>
            </a:r>
            <a:endParaRPr lang="ru-RU" sz="5400" b="1" dirty="0"/>
          </a:p>
        </p:txBody>
      </p:sp>
      <p:pic>
        <p:nvPicPr>
          <p:cNvPr id="3074" name="Picture 2" descr="C:\Users\Погодина\Desktop\91076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566" y="1600200"/>
            <a:ext cx="609486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Butterfly</a:t>
            </a:r>
            <a:endParaRPr lang="ru-RU" sz="5400" b="1" dirty="0"/>
          </a:p>
        </p:txBody>
      </p:sp>
      <p:pic>
        <p:nvPicPr>
          <p:cNvPr id="4098" name="Picture 2" descr="C:\Users\Погодина\Desktop\16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Grasshopper</a:t>
            </a:r>
            <a:endParaRPr lang="ru-RU" sz="5400" b="1" dirty="0"/>
          </a:p>
        </p:txBody>
      </p:sp>
      <p:pic>
        <p:nvPicPr>
          <p:cNvPr id="5122" name="Picture 2" descr="C:\Users\Погодина\Desktop\Кузнечик_-_наживки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1341" y="1600200"/>
            <a:ext cx="6581318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Ladybird</a:t>
            </a:r>
            <a:endParaRPr lang="ru-RU" sz="5400" b="1" dirty="0"/>
          </a:p>
        </p:txBody>
      </p:sp>
      <p:pic>
        <p:nvPicPr>
          <p:cNvPr id="6146" name="Picture 2" descr="C:\Users\Погодина\Desktop\48247780_6a42bd07332885e7da2bf40c73442699_8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06991" y="1600200"/>
            <a:ext cx="6330018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Wasp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Погодина\Desktop\wr-720.sh-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643050"/>
            <a:ext cx="6858000" cy="4581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Beetle</a:t>
            </a:r>
            <a:endParaRPr lang="ru-RU" sz="5400" b="1" dirty="0"/>
          </a:p>
        </p:txBody>
      </p:sp>
      <p:pic>
        <p:nvPicPr>
          <p:cNvPr id="9218" name="Picture 2" descr="C:\Users\Погодина\Desktop\black-bug-png-image-1443547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5314" y="1600200"/>
            <a:ext cx="4193372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316</Words>
  <Application>Microsoft Office PowerPoint</Application>
  <PresentationFormat>Экран (4:3)</PresentationFormat>
  <Paragraphs>70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Calibri</vt:lpstr>
      <vt:lpstr>Тема Office</vt:lpstr>
      <vt:lpstr>Insects</vt:lpstr>
      <vt:lpstr>Mosquito</vt:lpstr>
      <vt:lpstr>Fly</vt:lpstr>
      <vt:lpstr>Ant</vt:lpstr>
      <vt:lpstr>Butterfly</vt:lpstr>
      <vt:lpstr>Grasshopper</vt:lpstr>
      <vt:lpstr>Ladybird</vt:lpstr>
      <vt:lpstr>Wasp</vt:lpstr>
      <vt:lpstr>Beetle</vt:lpstr>
      <vt:lpstr>Bee</vt:lpstr>
      <vt:lpstr>Dragonfly</vt:lpstr>
      <vt:lpstr>Find the odd word:</vt:lpstr>
      <vt:lpstr>Презентация PowerPoint</vt:lpstr>
      <vt:lpstr>Презентация PowerPoint</vt:lpstr>
      <vt:lpstr>My pet</vt:lpstr>
      <vt:lpstr>Ответьте на вопросы</vt:lpstr>
      <vt:lpstr>Present Simple  Настоящее простое время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Insects</dc:title>
  <dc:creator>Погодина</dc:creator>
  <cp:lastModifiedBy>Denis</cp:lastModifiedBy>
  <cp:revision>22</cp:revision>
  <dcterms:created xsi:type="dcterms:W3CDTF">2017-01-19T05:59:33Z</dcterms:created>
  <dcterms:modified xsi:type="dcterms:W3CDTF">2017-02-21T14:07:20Z</dcterms:modified>
</cp:coreProperties>
</file>