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сутки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сон</c:v>
                </c:pt>
                <c:pt idx="1">
                  <c:v>уроки в школе</c:v>
                </c:pt>
                <c:pt idx="2">
                  <c:v>Д/З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2</c:v>
                </c:pt>
                <c:pt idx="3">
                  <c:v>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сон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уроки в школе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Д/З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Свободное время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</c:v>
                </c:pt>
              </c:numCache>
            </c:numRef>
          </c:val>
        </c:ser>
        <c:axId val="161705344"/>
        <c:axId val="161990528"/>
      </c:barChart>
      <c:catAx>
        <c:axId val="161705344"/>
        <c:scaling>
          <c:orientation val="minMax"/>
        </c:scaling>
        <c:axPos val="b"/>
        <c:numFmt formatCode="General" sourceLinked="1"/>
        <c:tickLblPos val="nextTo"/>
        <c:crossAx val="161990528"/>
        <c:crosses val="autoZero"/>
        <c:auto val="1"/>
        <c:lblAlgn val="ctr"/>
        <c:lblOffset val="100"/>
      </c:catAx>
      <c:valAx>
        <c:axId val="161990528"/>
        <c:scaling>
          <c:orientation val="minMax"/>
        </c:scaling>
        <c:axPos val="l"/>
        <c:majorGridlines/>
        <c:numFmt formatCode="General" sourceLinked="1"/>
        <c:tickLblPos val="nextTo"/>
        <c:crossAx val="161705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0.48397</cdr:x>
      <cdr:y>0.35634</cdr:y>
    </cdr:from>
    <cdr:to>
      <cdr:x>0.56992</cdr:x>
      <cdr:y>0.51274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954560" y="1612776"/>
          <a:ext cx="347138" cy="7078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8</a:t>
          </a:r>
          <a:endParaRPr lang="ru-RU" sz="4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0.39148</cdr:x>
      <cdr:y>0.6109</cdr:y>
    </cdr:from>
    <cdr:to>
      <cdr:x>0.49515</cdr:x>
      <cdr:y>0.7537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581021" y="2764904"/>
          <a:ext cx="418704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3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5</a:t>
          </a:r>
          <a:endParaRPr lang="ru-RU" sz="3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0.19535</cdr:x>
      <cdr:y>0.62681</cdr:y>
    </cdr:from>
    <cdr:to>
      <cdr:x>0.29902</cdr:x>
      <cdr:y>0.76961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88933" y="2836912"/>
          <a:ext cx="418704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3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</a:t>
          </a:r>
          <a:endParaRPr lang="ru-RU" sz="3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A905E-0D5C-4602-B7B6-2237986593CA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01CF2-5129-4D52-8A1C-3C1790F407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pol4.ru/img/picture/May/26/3c6fb67527714b995b2c07450b05740b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7983" cy="69482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pol4.ru/img/picture/May/26/3c6fb67527714b995b2c07450b05740b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7983" cy="69482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pol4.ru/img/picture/May/26/3c6fb67527714b995b2c07450b05740b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7983" cy="69482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836712"/>
            <a:ext cx="1152128" cy="10801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836712"/>
            <a:ext cx="1152128" cy="10801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16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836712"/>
            <a:ext cx="1440160" cy="10801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190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836712"/>
            <a:ext cx="1152128" cy="10801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12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59632" y="3212976"/>
            <a:ext cx="34713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pol4.ru/img/picture/May/26/3c6fb67527714b995b2c07450b05740b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7983" cy="69482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a</a:t>
            </a:r>
            <a:r>
              <a:rPr lang="en-US" dirty="0" smtClean="0"/>
              <a:t>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en-US" sz="4800" b="1" dirty="0" smtClean="0"/>
              <a:t>b</a:t>
            </a:r>
            <a:r>
              <a:rPr lang="en-US" dirty="0" smtClean="0"/>
              <a:t> = </a:t>
            </a:r>
            <a:r>
              <a:rPr lang="en-US" b="1" dirty="0" smtClean="0"/>
              <a:t>b</a:t>
            </a:r>
            <a:r>
              <a:rPr lang="en-US" dirty="0" smtClean="0"/>
              <a:t> </a:t>
            </a:r>
            <a:r>
              <a:rPr lang="ru-RU" dirty="0" err="1" smtClean="0"/>
              <a:t>х</a:t>
            </a:r>
            <a:r>
              <a:rPr lang="en-US" dirty="0" smtClean="0"/>
              <a:t> </a:t>
            </a:r>
            <a:r>
              <a:rPr lang="en-US" sz="4800" b="1" dirty="0" smtClean="0"/>
              <a:t>a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Назовите  </a:t>
            </a:r>
            <a:r>
              <a:rPr lang="ru-RU" smtClean="0"/>
              <a:t>закон умножения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21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Повторение</vt:lpstr>
      <vt:lpstr>Повторение</vt:lpstr>
      <vt:lpstr>Слайд 3</vt:lpstr>
      <vt:lpstr>Слайд 4</vt:lpstr>
      <vt:lpstr>a х b = b х a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Светлана Кузнецова</dc:creator>
  <cp:lastModifiedBy>Светлана Кузнецова</cp:lastModifiedBy>
  <cp:revision>1</cp:revision>
  <dcterms:created xsi:type="dcterms:W3CDTF">2017-01-23T14:18:36Z</dcterms:created>
  <dcterms:modified xsi:type="dcterms:W3CDTF">2017-01-23T14:59:44Z</dcterms:modified>
</cp:coreProperties>
</file>