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ldNum"/>
          </p:nvPr>
        </p:nvSpPr>
        <p:spPr>
          <a:xfrm>
            <a:off x="9326880" y="6836040"/>
            <a:ext cx="604440" cy="578160"/>
          </a:xfrm>
          <a:prstGeom prst="rect">
            <a:avLst/>
          </a:prstGeom>
        </p:spPr>
        <p:txBody>
          <a:bodyPr lIns="111960" rIns="111960" tIns="111960" bIns="111960" anchor="ctr"/>
          <a:p>
            <a:pPr>
              <a:lnSpc>
                <a:spcPct val="100000"/>
              </a:lnSpc>
            </a:pPr>
            <a:fld id="{0ED8C772-9E43-4088-A22A-B7D1C32053FD}" type="slidenum">
              <a:rPr b="0" lang="en-US" sz="1400" spc="-1" strike="noStrike">
                <a:solidFill>
                  <a:srgbClr val="43434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&lt;номер&gt;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05080" y="1026000"/>
            <a:ext cx="9070560" cy="214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Проект-исследование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Биоритмы человека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2"/>
          <p:cNvSpPr/>
          <p:nvPr/>
        </p:nvSpPr>
        <p:spPr>
          <a:xfrm>
            <a:off x="709560" y="3175920"/>
            <a:ext cx="87008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Учащиеся 10 класса: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Стрелец Владимир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Евдокимова Ольга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Ковалёва Валерия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Смирнов Семён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4128120" y="901440"/>
            <a:ext cx="5550480" cy="530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Естественный циркадный ритм человека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" name="Shape 138" descr=""/>
          <p:cNvPicPr/>
          <p:nvPr/>
        </p:nvPicPr>
        <p:blipFill>
          <a:blip r:embed="rId1"/>
          <a:stretch/>
        </p:blipFill>
        <p:spPr>
          <a:xfrm>
            <a:off x="288720" y="252360"/>
            <a:ext cx="3343320" cy="7054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2"/>
          <p:cNvSpPr/>
          <p:nvPr/>
        </p:nvSpPr>
        <p:spPr>
          <a:xfrm>
            <a:off x="291960" y="558360"/>
            <a:ext cx="9496440" cy="590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3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В современном мире человек не может жить так, как ему вздумается, он стал несвободен. Поэтому он в любом случае сталкивается с необходимостью подстраиваться под учёбу, работу, обстоятельства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Человек может быть одновременно и продуктивен и здоров только тогда, когда подстраивает свои биоритмы, как можно меньше отклоняясь от оптимальных рамок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Подстроиться под современный мир и не нарушить биоритмы помогает грамотно составленный распорядок дня, ведь постоянство полезно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504000" y="171360"/>
            <a:ext cx="9070560" cy="75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Утро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222840" y="1011240"/>
            <a:ext cx="9770760" cy="450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этап. Подготовка организма к пробуждению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4-5 часов у жаворонков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6-7 часов у 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Организм медленно вводит системы органов в рабочее состояние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Выброс в кровь кортизола – гормона, способствующего запасанию в печени питательных веществ, в частности – глюкозы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 этап. Лучшее время для пробуждения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7-9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Крайне благотворно влияет зарядка – разминка после сна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Все органы и системы готовы к началу дня, хорошо усваивается пища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этап. Начало трудового дня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9-12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Омечается высокая работоспособность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Лучшее время для решения наиболее трудных задач, время строить планы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Повышается иммунитет, эффективны лекарства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84120" y="0"/>
            <a:ext cx="9070560" cy="94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День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257400" y="1062720"/>
            <a:ext cx="9565200" cy="471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этап. Период спада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12-15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Прилив крови к органам пищеварения, время приёма пищи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После обеда – отдых до 1 часа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Воздержаться от физических и умственных нагрузок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 этап. Работа памяти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15-16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Лучшее время для выполнения заданий, связанных с запоминанием материала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 этап. Физическая активность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16-18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Оптимальное время для занятия спортом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504000" y="301320"/>
            <a:ext cx="9070560" cy="100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Вечер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505080" y="151200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 этап. Приём пищи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18-20 часов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Активность пищеварительных желёз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 этап. Замедление обменных процессов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20-22 часа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Медленный отход ко сну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Проветривание помещения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Лёгкая физкультура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Минимум информации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22-23 часа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Лучшее время для отхода ко сну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214920" y="918360"/>
            <a:ext cx="9650520" cy="530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Итоги исследования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177" descr=""/>
          <p:cNvPicPr/>
          <p:nvPr/>
        </p:nvPicPr>
        <p:blipFill>
          <a:blip r:embed="rId1"/>
          <a:stretch/>
        </p:blipFill>
        <p:spPr>
          <a:xfrm>
            <a:off x="487440" y="509400"/>
            <a:ext cx="9105840" cy="6099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182" descr=""/>
          <p:cNvPicPr/>
          <p:nvPr/>
        </p:nvPicPr>
        <p:blipFill>
          <a:blip r:embed="rId1"/>
          <a:stretch/>
        </p:blipFill>
        <p:spPr>
          <a:xfrm>
            <a:off x="736920" y="754560"/>
            <a:ext cx="8606520" cy="6050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hape 187" descr=""/>
          <p:cNvPicPr/>
          <p:nvPr/>
        </p:nvPicPr>
        <p:blipFill>
          <a:blip r:embed="rId1"/>
          <a:stretch/>
        </p:blipFill>
        <p:spPr>
          <a:xfrm>
            <a:off x="733680" y="610920"/>
            <a:ext cx="8613000" cy="5996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192" descr=""/>
          <p:cNvPicPr/>
          <p:nvPr/>
        </p:nvPicPr>
        <p:blipFill>
          <a:blip r:embed="rId1"/>
          <a:stretch/>
        </p:blipFill>
        <p:spPr>
          <a:xfrm>
            <a:off x="478800" y="475200"/>
            <a:ext cx="9122760" cy="6336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68400"/>
            <a:ext cx="10080360" cy="156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5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Цель проекта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25800" y="1971360"/>
            <a:ext cx="9547920" cy="558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57200" indent="-418680">
              <a:lnSpc>
                <a:spcPct val="100000"/>
              </a:lnSpc>
              <a:buClr>
                <a:srgbClr val="000000"/>
              </a:buClr>
              <a:buFont typeface="Trebuchet MS"/>
              <a:buAutoNum type="arabicParenR"/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Рассмотреть явления биоритма, биологических часов, и факторы, которые на них влияют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680">
              <a:lnSpc>
                <a:spcPct val="100000"/>
              </a:lnSpc>
              <a:buClr>
                <a:srgbClr val="000000"/>
              </a:buClr>
              <a:buFont typeface="Trebuchet MS"/>
              <a:buAutoNum type="arabicParenR"/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Найти способы преодоления проблемы незватки сна, доказать опытным путём важность режима дня и его положительное влияние на продуктивность человека и концентрацию внимания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680">
              <a:lnSpc>
                <a:spcPct val="100000"/>
              </a:lnSpc>
              <a:buClr>
                <a:srgbClr val="000000"/>
              </a:buClr>
              <a:buFont typeface="Trebuchet MS"/>
              <a:buAutoNum type="arabicParenR"/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Провести опрос среди учащихся, педколлектива и сравнить его результаты с результатами массовых исследований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197" descr=""/>
          <p:cNvPicPr/>
          <p:nvPr/>
        </p:nvPicPr>
        <p:blipFill>
          <a:blip r:embed="rId1"/>
          <a:stretch/>
        </p:blipFill>
        <p:spPr>
          <a:xfrm>
            <a:off x="717840" y="662040"/>
            <a:ext cx="8644320" cy="6013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Shape 202" descr=""/>
          <p:cNvPicPr/>
          <p:nvPr/>
        </p:nvPicPr>
        <p:blipFill>
          <a:blip r:embed="rId1"/>
          <a:stretch/>
        </p:blipFill>
        <p:spPr>
          <a:xfrm>
            <a:off x="474480" y="390240"/>
            <a:ext cx="9131400" cy="6387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Shape 207" descr=""/>
          <p:cNvPicPr/>
          <p:nvPr/>
        </p:nvPicPr>
        <p:blipFill>
          <a:blip r:embed="rId1"/>
          <a:stretch/>
        </p:blipFill>
        <p:spPr>
          <a:xfrm>
            <a:off x="555120" y="526320"/>
            <a:ext cx="8969760" cy="6283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529560" y="2578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7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Опрос учащихся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18288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Биоритмы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457200" y="1554480"/>
            <a:ext cx="9070560" cy="527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Биоритмы</a:t>
            </a:r>
            <a:r>
              <a:rPr b="0" lang="en-US" sz="32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– повторяющиеся изменения биологических процессов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Изменения артериального давления, опадание листьев на деревьях, распускание цветов, зимняя спячка животных и миграция птиц – всё это происходит циклически и является биоритмами природы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Мы рассматриваем только биоритмы человека, связанные с его суточной активностью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Как биоритмы влияют на нас?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Мы не можем не замечать того, что наша жизнедеятельность вне зависимости от нашего желания, подчинена биоритмам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Ночью мы спим, 3 раза в день привыкли принимать пищу, днём ведём активную деятельность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Эти действия и потребности постоянны и периодичны, возникают у нас каждые сутки, и называются циркадным ритмом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535680" y="1809720"/>
            <a:ext cx="90086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Вопрос аудитории: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535680" y="3826080"/>
            <a:ext cx="956484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Что такое биологические часы?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Биологические часы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857160" y="2554200"/>
            <a:ext cx="8587800" cy="359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Биологические часы - способность живых организмов ориентироваться во времени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Именно биологические часы дают нам неосязаемый сигнал к пробуждению, смене активной деятельности на сон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274320" y="301320"/>
            <a:ext cx="965052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Что влияет на биологические часы?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504000" y="1769040"/>
            <a:ext cx="9070560" cy="56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Биологические часы представляют собой совокупность органов и систем органов, благодаря деятельности которых человек чувствителен ко времени: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680">
              <a:lnSpc>
                <a:spcPct val="100000"/>
              </a:lnSpc>
              <a:buClr>
                <a:srgbClr val="000000"/>
              </a:buClr>
              <a:buFont typeface="Trebuchet MS"/>
              <a:buAutoNum type="arabicParenR"/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Эпифиз. Эта железа в самом центре мозга вырабатывает гормоны мелатонин, ответственный за циклы сна и бодрствования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680">
              <a:lnSpc>
                <a:spcPct val="100000"/>
              </a:lnSpc>
              <a:buClr>
                <a:srgbClr val="000000"/>
              </a:buClr>
              <a:buFont typeface="Trebuchet MS"/>
              <a:buAutoNum type="arabicParenR"/>
            </a:pPr>
            <a:r>
              <a:rPr b="0" lang="en-US" sz="3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Надпочечники выделяют кортикотропные гормоны, ответственные за засыпание и пробуждение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067040" y="2872800"/>
            <a:ext cx="83577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/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Trebuchet MS"/>
              </a:rPr>
              <a:t>О “совах” и “жаворонках”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LibreOffice/5.1.2.2$Windows_x86 LibreOffice_project/d3bf12ecb743fc0d20e0be0c58ca359301eb705f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2017-01-25T07:10:44Z</dcterms:modified>
  <cp:revision>1</cp:revision>
  <dc:subject/>
  <dc:title/>
</cp:coreProperties>
</file>