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62" r:id="rId6"/>
    <p:sldId id="263" r:id="rId7"/>
    <p:sldId id="264" r:id="rId8"/>
    <p:sldId id="268" r:id="rId9"/>
    <p:sldId id="269" r:id="rId10"/>
    <p:sldId id="265" r:id="rId11"/>
    <p:sldId id="266" r:id="rId12"/>
    <p:sldId id="267" r:id="rId13"/>
    <p:sldId id="270" r:id="rId14"/>
    <p:sldId id="271" r:id="rId15"/>
    <p:sldId id="275" r:id="rId16"/>
    <p:sldId id="272" r:id="rId17"/>
    <p:sldId id="274" r:id="rId18"/>
    <p:sldId id="276" r:id="rId19"/>
    <p:sldId id="277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1297" autoAdjust="0"/>
  </p:normalViewPr>
  <p:slideViewPr>
    <p:cSldViewPr>
      <p:cViewPr varScale="1">
        <p:scale>
          <a:sx n="67" d="100"/>
          <a:sy n="67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62532"/>
            <a:ext cx="6874860" cy="50104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6431"/>
            <a:ext cx="91842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Интерактивное путешествие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5110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20079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" y="3717032"/>
            <a:ext cx="8997696" cy="29992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" y="260648"/>
            <a:ext cx="4230776" cy="3264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60648"/>
            <a:ext cx="4067944" cy="32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1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8679023" cy="578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4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9476"/>
            <a:ext cx="9144000" cy="60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1750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Ялта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7937"/>
            <a:ext cx="9144000" cy="612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576262"/>
            <a:ext cx="857250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0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3888432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04664"/>
            <a:ext cx="2968827" cy="597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54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086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Бахчисарай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18703"/>
            <a:ext cx="745232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4793" y="116632"/>
            <a:ext cx="6167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Полуостров Крым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05504"/>
            <a:ext cx="8719514" cy="544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5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1" y="332656"/>
            <a:ext cx="787287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4032448" cy="60486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4048" y="908720"/>
            <a:ext cx="37444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Фонтан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слёз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2891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1151" y="332656"/>
            <a:ext cx="2164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Судак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33612"/>
            <a:ext cx="7740352" cy="544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5508104" cy="36668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410" y="2996952"/>
            <a:ext cx="6138428" cy="345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0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5154149" cy="38656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068960"/>
            <a:ext cx="5271513" cy="352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6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6595" y="476672"/>
            <a:ext cx="3823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Феодосия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62" y="1700808"/>
            <a:ext cx="4340575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56992"/>
            <a:ext cx="4248472" cy="296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163"/>
            <a:ext cx="3384376" cy="3647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67594"/>
            <a:ext cx="4536504" cy="34318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96952"/>
            <a:ext cx="4799874" cy="3647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919" y="2596730"/>
            <a:ext cx="523875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4350"/>
            <a:ext cx="91440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8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6632"/>
            <a:ext cx="4420048" cy="29481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488170" cy="29481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44291"/>
            <a:ext cx="3582144" cy="2686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12976"/>
            <a:ext cx="4293096" cy="3018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739" y="3212975"/>
            <a:ext cx="4476317" cy="301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48680"/>
            <a:ext cx="41276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Флаг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99709" y="548680"/>
            <a:ext cx="41276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герб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16" y="2348880"/>
            <a:ext cx="3810000" cy="26336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760711"/>
            <a:ext cx="31146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29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0630"/>
            <a:ext cx="7176889" cy="46065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5085184"/>
            <a:ext cx="3185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 марта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91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3676" y="116632"/>
            <a:ext cx="4862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Симферополь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7122368" cy="53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03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" y="552450"/>
            <a:ext cx="76708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9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60648"/>
            <a:ext cx="4032448" cy="3024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60648"/>
            <a:ext cx="8532440" cy="639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0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05199"/>
            <a:ext cx="7344816" cy="55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2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61" y="1268760"/>
            <a:ext cx="7164288" cy="5373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250910"/>
            <a:ext cx="3334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Херсонес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6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99" y="235108"/>
            <a:ext cx="8726807" cy="5444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80728"/>
            <a:ext cx="828092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2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86</TotalTime>
  <Words>16</Words>
  <Application>Microsoft Office PowerPoint</Application>
  <PresentationFormat>Экран (4:3)</PresentationFormat>
  <Paragraphs>13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17</cp:revision>
  <dcterms:created xsi:type="dcterms:W3CDTF">2016-03-17T05:39:36Z</dcterms:created>
  <dcterms:modified xsi:type="dcterms:W3CDTF">2017-02-21T07:41:25Z</dcterms:modified>
</cp:coreProperties>
</file>