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61" r:id="rId6"/>
    <p:sldId id="259" r:id="rId7"/>
    <p:sldId id="266" r:id="rId8"/>
    <p:sldId id="264" r:id="rId9"/>
    <p:sldId id="262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F02CC-B1D7-4E54-8D38-4A8E4388BFEC}" type="doc">
      <dgm:prSet loTypeId="urn:microsoft.com/office/officeart/2005/8/layout/radial4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BEB2682-A173-4867-95CA-FFAB7F044436}">
      <dgm:prSet phldrT="[Текст]"/>
      <dgm:spPr/>
      <dgm:t>
        <a:bodyPr/>
        <a:lstStyle/>
        <a:p>
          <a:r>
            <a:rPr lang="ru-RU" b="1" dirty="0" smtClean="0"/>
            <a:t>Направления повышения квалификации</a:t>
          </a:r>
          <a:endParaRPr lang="ru-RU" b="1" dirty="0"/>
        </a:p>
      </dgm:t>
    </dgm:pt>
    <dgm:pt modelId="{D7151B52-8123-481F-865B-E46736C72318}" type="parTrans" cxnId="{CCFDFECA-7788-47C5-86E8-B10C542677DF}">
      <dgm:prSet/>
      <dgm:spPr/>
      <dgm:t>
        <a:bodyPr/>
        <a:lstStyle/>
        <a:p>
          <a:endParaRPr lang="ru-RU"/>
        </a:p>
      </dgm:t>
    </dgm:pt>
    <dgm:pt modelId="{3E4390BF-4ED9-4201-BFE7-EB7946EE52DC}" type="sibTrans" cxnId="{CCFDFECA-7788-47C5-86E8-B10C542677DF}">
      <dgm:prSet/>
      <dgm:spPr/>
      <dgm:t>
        <a:bodyPr/>
        <a:lstStyle/>
        <a:p>
          <a:endParaRPr lang="ru-RU"/>
        </a:p>
      </dgm:t>
    </dgm:pt>
    <dgm:pt modelId="{DFDB6A16-4E3F-46F4-A594-8FA1A3D3BCC6}">
      <dgm:prSet phldrT="[Текст]" custT="1"/>
      <dgm:spPr/>
      <dgm:t>
        <a:bodyPr/>
        <a:lstStyle/>
        <a:p>
          <a:pPr algn="r"/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ИКТ   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31B56DD5-23DF-4CFC-9659-9A3C489A7F12}" type="parTrans" cxnId="{47A345F5-C7C7-400D-B466-F8641BB1D61B}">
      <dgm:prSet/>
      <dgm:spPr/>
      <dgm:t>
        <a:bodyPr/>
        <a:lstStyle/>
        <a:p>
          <a:endParaRPr lang="ru-RU"/>
        </a:p>
      </dgm:t>
    </dgm:pt>
    <dgm:pt modelId="{1C850599-55FD-4A0A-AACE-B1F3DDB54F0E}" type="sibTrans" cxnId="{47A345F5-C7C7-400D-B466-F8641BB1D61B}">
      <dgm:prSet/>
      <dgm:spPr/>
      <dgm:t>
        <a:bodyPr/>
        <a:lstStyle/>
        <a:p>
          <a:endParaRPr lang="ru-RU"/>
        </a:p>
      </dgm:t>
    </dgm:pt>
    <dgm:pt modelId="{F21E54EB-3423-46F9-92A0-1A6856E014CE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1AEC5F5-75E2-4490-AD40-7A74B288DAB4}" type="parTrans" cxnId="{B63135CE-D10C-4630-9A8A-1163529AF3AC}">
      <dgm:prSet/>
      <dgm:spPr/>
      <dgm:t>
        <a:bodyPr/>
        <a:lstStyle/>
        <a:p>
          <a:endParaRPr lang="ru-RU"/>
        </a:p>
      </dgm:t>
    </dgm:pt>
    <dgm:pt modelId="{ED4C0EC3-803C-49D2-9D64-BA1A8DC482F8}" type="sibTrans" cxnId="{B63135CE-D10C-4630-9A8A-1163529AF3AC}">
      <dgm:prSet/>
      <dgm:spPr/>
      <dgm:t>
        <a:bodyPr/>
        <a:lstStyle/>
        <a:p>
          <a:endParaRPr lang="ru-RU"/>
        </a:p>
      </dgm:t>
    </dgm:pt>
    <dgm:pt modelId="{CA8920E3-ECC0-42B4-A70E-617228631052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Само</a:t>
          </a:r>
        </a:p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153031D3-3BEC-4604-A291-881076A2C9D3}" type="parTrans" cxnId="{48A4EF5A-2F5F-490B-AB8A-6EB7D29C2C88}">
      <dgm:prSet/>
      <dgm:spPr/>
      <dgm:t>
        <a:bodyPr/>
        <a:lstStyle/>
        <a:p>
          <a:endParaRPr lang="ru-RU"/>
        </a:p>
      </dgm:t>
    </dgm:pt>
    <dgm:pt modelId="{2528D5D9-6600-494E-A6BD-7EDFD6521862}" type="sibTrans" cxnId="{48A4EF5A-2F5F-490B-AB8A-6EB7D29C2C88}">
      <dgm:prSet/>
      <dgm:spPr/>
      <dgm:t>
        <a:bodyPr/>
        <a:lstStyle/>
        <a:p>
          <a:endParaRPr lang="ru-RU"/>
        </a:p>
      </dgm:t>
    </dgm:pt>
    <dgm:pt modelId="{49D29BCE-AD79-465D-9986-EDF8397454D2}" type="pres">
      <dgm:prSet presAssocID="{EBDF02CC-B1D7-4E54-8D38-4A8E4388BFE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E08B85-1C51-494A-A9DF-A7B2F4AABEF3}" type="pres">
      <dgm:prSet presAssocID="{5BEB2682-A173-4867-95CA-FFAB7F044436}" presName="centerShape" presStyleLbl="node0" presStyleIdx="0" presStyleCnt="1" custScaleX="160020" custScaleY="106763" custLinFactNeighborX="3068" custLinFactNeighborY="-44198"/>
      <dgm:spPr/>
      <dgm:t>
        <a:bodyPr/>
        <a:lstStyle/>
        <a:p>
          <a:endParaRPr lang="ru-RU"/>
        </a:p>
      </dgm:t>
    </dgm:pt>
    <dgm:pt modelId="{4FAE813A-0736-428E-8C1A-76A71F6C44B3}" type="pres">
      <dgm:prSet presAssocID="{31B56DD5-23DF-4CFC-9659-9A3C489A7F12}" presName="parTrans" presStyleLbl="bgSibTrans2D1" presStyleIdx="0" presStyleCnt="3" custLinFactNeighborX="-48254" custLinFactNeighborY="89330"/>
      <dgm:spPr/>
      <dgm:t>
        <a:bodyPr/>
        <a:lstStyle/>
        <a:p>
          <a:endParaRPr lang="ru-RU"/>
        </a:p>
      </dgm:t>
    </dgm:pt>
    <dgm:pt modelId="{0CE1CBCD-AE68-4F37-BC5F-4ABF37EDFF7F}" type="pres">
      <dgm:prSet presAssocID="{DFDB6A16-4E3F-46F4-A594-8FA1A3D3BCC6}" presName="node" presStyleLbl="node1" presStyleIdx="0" presStyleCnt="3" custScaleX="78537" custScaleY="90979" custRadScaleRad="99290" custRadScaleInc="-7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CECBC-BCBB-4DE2-A338-B0CE94B470FC}" type="pres">
      <dgm:prSet presAssocID="{81AEC5F5-75E2-4490-AD40-7A74B288DAB4}" presName="parTrans" presStyleLbl="bgSibTrans2D1" presStyleIdx="1" presStyleCnt="3" custFlipVert="1" custFlipHor="1" custScaleX="46120" custScaleY="132544" custLinFactNeighborX="4113" custLinFactNeighborY="75919"/>
      <dgm:spPr/>
      <dgm:t>
        <a:bodyPr/>
        <a:lstStyle/>
        <a:p>
          <a:endParaRPr lang="ru-RU"/>
        </a:p>
      </dgm:t>
    </dgm:pt>
    <dgm:pt modelId="{E9C2393F-1240-4BC8-999E-EA65C6F03E1F}" type="pres">
      <dgm:prSet presAssocID="{F21E54EB-3423-46F9-92A0-1A6856E014CE}" presName="node" presStyleLbl="node1" presStyleIdx="1" presStyleCnt="3" custScaleX="123006" custRadScaleRad="11893" custRadScaleInc="-165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D44630-88B5-4F0E-8239-F9351F7B1320}" type="pres">
      <dgm:prSet presAssocID="{153031D3-3BEC-4604-A291-881076A2C9D3}" presName="parTrans" presStyleLbl="bgSibTrans2D1" presStyleIdx="2" presStyleCnt="3" custLinFactY="10503" custLinFactNeighborX="48778" custLinFactNeighborY="100000"/>
      <dgm:spPr/>
      <dgm:t>
        <a:bodyPr/>
        <a:lstStyle/>
        <a:p>
          <a:endParaRPr lang="ru-RU"/>
        </a:p>
      </dgm:t>
    </dgm:pt>
    <dgm:pt modelId="{87F592DA-8EF7-4339-8C06-1C306D86A92B}" type="pres">
      <dgm:prSet presAssocID="{CA8920E3-ECC0-42B4-A70E-617228631052}" presName="node" presStyleLbl="node1" presStyleIdx="2" presStyleCnt="3" custScaleX="126143" custRadScaleRad="87833" custRadScaleInc="21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458713-C7F8-4993-AC01-B3B72238E378}" type="presOf" srcId="{31B56DD5-23DF-4CFC-9659-9A3C489A7F12}" destId="{4FAE813A-0736-428E-8C1A-76A71F6C44B3}" srcOrd="0" destOrd="0" presId="urn:microsoft.com/office/officeart/2005/8/layout/radial4"/>
    <dgm:cxn modelId="{E470F684-601F-43B6-A512-DFEE2F6FE941}" type="presOf" srcId="{81AEC5F5-75E2-4490-AD40-7A74B288DAB4}" destId="{A17CECBC-BCBB-4DE2-A338-B0CE94B470FC}" srcOrd="0" destOrd="0" presId="urn:microsoft.com/office/officeart/2005/8/layout/radial4"/>
    <dgm:cxn modelId="{C18282B7-5D90-47F6-8DE8-DEC3991786AE}" type="presOf" srcId="{153031D3-3BEC-4604-A291-881076A2C9D3}" destId="{5BD44630-88B5-4F0E-8239-F9351F7B1320}" srcOrd="0" destOrd="0" presId="urn:microsoft.com/office/officeart/2005/8/layout/radial4"/>
    <dgm:cxn modelId="{CCFDFECA-7788-47C5-86E8-B10C542677DF}" srcId="{EBDF02CC-B1D7-4E54-8D38-4A8E4388BFEC}" destId="{5BEB2682-A173-4867-95CA-FFAB7F044436}" srcOrd="0" destOrd="0" parTransId="{D7151B52-8123-481F-865B-E46736C72318}" sibTransId="{3E4390BF-4ED9-4201-BFE7-EB7946EE52DC}"/>
    <dgm:cxn modelId="{55A4AAEF-D85A-479C-865B-308D631E70AE}" type="presOf" srcId="{EBDF02CC-B1D7-4E54-8D38-4A8E4388BFEC}" destId="{49D29BCE-AD79-465D-9986-EDF8397454D2}" srcOrd="0" destOrd="0" presId="urn:microsoft.com/office/officeart/2005/8/layout/radial4"/>
    <dgm:cxn modelId="{F6E0344F-36E6-47E3-9187-93EBD9B145F5}" type="presOf" srcId="{F21E54EB-3423-46F9-92A0-1A6856E014CE}" destId="{E9C2393F-1240-4BC8-999E-EA65C6F03E1F}" srcOrd="0" destOrd="0" presId="urn:microsoft.com/office/officeart/2005/8/layout/radial4"/>
    <dgm:cxn modelId="{B63135CE-D10C-4630-9A8A-1163529AF3AC}" srcId="{5BEB2682-A173-4867-95CA-FFAB7F044436}" destId="{F21E54EB-3423-46F9-92A0-1A6856E014CE}" srcOrd="1" destOrd="0" parTransId="{81AEC5F5-75E2-4490-AD40-7A74B288DAB4}" sibTransId="{ED4C0EC3-803C-49D2-9D64-BA1A8DC482F8}"/>
    <dgm:cxn modelId="{47A345F5-C7C7-400D-B466-F8641BB1D61B}" srcId="{5BEB2682-A173-4867-95CA-FFAB7F044436}" destId="{DFDB6A16-4E3F-46F4-A594-8FA1A3D3BCC6}" srcOrd="0" destOrd="0" parTransId="{31B56DD5-23DF-4CFC-9659-9A3C489A7F12}" sibTransId="{1C850599-55FD-4A0A-AACE-B1F3DDB54F0E}"/>
    <dgm:cxn modelId="{68FB5FD1-3A5F-4A79-82E1-B689E887A936}" type="presOf" srcId="{5BEB2682-A173-4867-95CA-FFAB7F044436}" destId="{5FE08B85-1C51-494A-A9DF-A7B2F4AABEF3}" srcOrd="0" destOrd="0" presId="urn:microsoft.com/office/officeart/2005/8/layout/radial4"/>
    <dgm:cxn modelId="{48A4EF5A-2F5F-490B-AB8A-6EB7D29C2C88}" srcId="{5BEB2682-A173-4867-95CA-FFAB7F044436}" destId="{CA8920E3-ECC0-42B4-A70E-617228631052}" srcOrd="2" destOrd="0" parTransId="{153031D3-3BEC-4604-A291-881076A2C9D3}" sibTransId="{2528D5D9-6600-494E-A6BD-7EDFD6521862}"/>
    <dgm:cxn modelId="{3CD727D3-3400-43CD-996C-8E2C196044C5}" type="presOf" srcId="{DFDB6A16-4E3F-46F4-A594-8FA1A3D3BCC6}" destId="{0CE1CBCD-AE68-4F37-BC5F-4ABF37EDFF7F}" srcOrd="0" destOrd="0" presId="urn:microsoft.com/office/officeart/2005/8/layout/radial4"/>
    <dgm:cxn modelId="{884EB8B3-8289-4ED5-BB4E-66EFEA75C604}" type="presOf" srcId="{CA8920E3-ECC0-42B4-A70E-617228631052}" destId="{87F592DA-8EF7-4339-8C06-1C306D86A92B}" srcOrd="0" destOrd="0" presId="urn:microsoft.com/office/officeart/2005/8/layout/radial4"/>
    <dgm:cxn modelId="{B22D7FF9-6389-46BD-AD01-4EC008A49AE1}" type="presParOf" srcId="{49D29BCE-AD79-465D-9986-EDF8397454D2}" destId="{5FE08B85-1C51-494A-A9DF-A7B2F4AABEF3}" srcOrd="0" destOrd="0" presId="urn:microsoft.com/office/officeart/2005/8/layout/radial4"/>
    <dgm:cxn modelId="{72BA5CFE-B050-4619-A2DA-D7BB7FE21D9B}" type="presParOf" srcId="{49D29BCE-AD79-465D-9986-EDF8397454D2}" destId="{4FAE813A-0736-428E-8C1A-76A71F6C44B3}" srcOrd="1" destOrd="0" presId="urn:microsoft.com/office/officeart/2005/8/layout/radial4"/>
    <dgm:cxn modelId="{5FF66C31-22D6-487F-BAFF-58321BE5BE40}" type="presParOf" srcId="{49D29BCE-AD79-465D-9986-EDF8397454D2}" destId="{0CE1CBCD-AE68-4F37-BC5F-4ABF37EDFF7F}" srcOrd="2" destOrd="0" presId="urn:microsoft.com/office/officeart/2005/8/layout/radial4"/>
    <dgm:cxn modelId="{F5782773-738D-4F61-8E39-9E7823B4051A}" type="presParOf" srcId="{49D29BCE-AD79-465D-9986-EDF8397454D2}" destId="{A17CECBC-BCBB-4DE2-A338-B0CE94B470FC}" srcOrd="3" destOrd="0" presId="urn:microsoft.com/office/officeart/2005/8/layout/radial4"/>
    <dgm:cxn modelId="{CF83682D-52DF-416C-A6E0-3D117A5AF5FA}" type="presParOf" srcId="{49D29BCE-AD79-465D-9986-EDF8397454D2}" destId="{E9C2393F-1240-4BC8-999E-EA65C6F03E1F}" srcOrd="4" destOrd="0" presId="urn:microsoft.com/office/officeart/2005/8/layout/radial4"/>
    <dgm:cxn modelId="{1B7D3702-3E0F-459E-A8EB-3B79750E57E2}" type="presParOf" srcId="{49D29BCE-AD79-465D-9986-EDF8397454D2}" destId="{5BD44630-88B5-4F0E-8239-F9351F7B1320}" srcOrd="5" destOrd="0" presId="urn:microsoft.com/office/officeart/2005/8/layout/radial4"/>
    <dgm:cxn modelId="{F0F1CF3E-4C94-4B21-A16F-F7D7EE870ACF}" type="presParOf" srcId="{49D29BCE-AD79-465D-9986-EDF8397454D2}" destId="{87F592DA-8EF7-4339-8C06-1C306D86A92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2092F2-EDD4-47F7-9937-396803735F6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66503A-EF1B-4B5A-8C52-92FF259C3770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4061E1F2-FEB9-467B-A3DD-32A575553AC0}" type="parTrans" cxnId="{35322267-A325-4C0B-93C6-F0D1C9088BB8}">
      <dgm:prSet/>
      <dgm:spPr/>
      <dgm:t>
        <a:bodyPr/>
        <a:lstStyle/>
        <a:p>
          <a:endParaRPr lang="ru-RU"/>
        </a:p>
      </dgm:t>
    </dgm:pt>
    <dgm:pt modelId="{63DC5BAF-30AB-4F07-A012-E937B34B7789}" type="sibTrans" cxnId="{35322267-A325-4C0B-93C6-F0D1C9088BB8}">
      <dgm:prSet/>
      <dgm:spPr/>
      <dgm:t>
        <a:bodyPr/>
        <a:lstStyle/>
        <a:p>
          <a:endParaRPr lang="ru-RU"/>
        </a:p>
      </dgm:t>
    </dgm:pt>
    <dgm:pt modelId="{D3EF5FE2-658B-4D58-A203-1A2EAFC8D356}">
      <dgm:prSet phldrT="[Текст]"/>
      <dgm:spPr/>
      <dgm:t>
        <a:bodyPr/>
        <a:lstStyle/>
        <a:p>
          <a:r>
            <a:rPr lang="ru-RU" dirty="0" smtClean="0"/>
            <a:t>Базовый</a:t>
          </a:r>
          <a:endParaRPr lang="ru-RU" dirty="0"/>
        </a:p>
      </dgm:t>
    </dgm:pt>
    <dgm:pt modelId="{E290A33E-E8A5-4AF6-8D98-455572E03999}" type="parTrans" cxnId="{375E9764-2B82-4328-AE54-A39285A368B5}">
      <dgm:prSet/>
      <dgm:spPr/>
      <dgm:t>
        <a:bodyPr/>
        <a:lstStyle/>
        <a:p>
          <a:endParaRPr lang="ru-RU"/>
        </a:p>
      </dgm:t>
    </dgm:pt>
    <dgm:pt modelId="{7A9DD053-B698-4764-BBF9-06F63134E3E3}" type="sibTrans" cxnId="{375E9764-2B82-4328-AE54-A39285A368B5}">
      <dgm:prSet/>
      <dgm:spPr/>
      <dgm:t>
        <a:bodyPr/>
        <a:lstStyle/>
        <a:p>
          <a:endParaRPr lang="ru-RU"/>
        </a:p>
      </dgm:t>
    </dgm:pt>
    <dgm:pt modelId="{D26B0C7A-BC7C-4A4D-9DEF-E32A724D61EE}">
      <dgm:prSet phldrT="[Текст]"/>
      <dgm:spPr/>
      <dgm:t>
        <a:bodyPr/>
        <a:lstStyle/>
        <a:p>
          <a:r>
            <a:rPr lang="ru-RU" dirty="0" smtClean="0"/>
            <a:t>Минимум ЗУН</a:t>
          </a:r>
          <a:endParaRPr lang="ru-RU" dirty="0"/>
        </a:p>
      </dgm:t>
    </dgm:pt>
    <dgm:pt modelId="{D644BF6A-18D1-48C2-8CA8-7807F1873710}" type="parTrans" cxnId="{0FD0CF43-2707-4764-9F55-9DC76F441B19}">
      <dgm:prSet/>
      <dgm:spPr/>
      <dgm:t>
        <a:bodyPr/>
        <a:lstStyle/>
        <a:p>
          <a:endParaRPr lang="ru-RU"/>
        </a:p>
      </dgm:t>
    </dgm:pt>
    <dgm:pt modelId="{1556648C-A8C4-44D8-85CB-152E7AD79705}" type="sibTrans" cxnId="{0FD0CF43-2707-4764-9F55-9DC76F441B19}">
      <dgm:prSet/>
      <dgm:spPr/>
      <dgm:t>
        <a:bodyPr/>
        <a:lstStyle/>
        <a:p>
          <a:endParaRPr lang="ru-RU"/>
        </a:p>
      </dgm:t>
    </dgm:pt>
    <dgm:pt modelId="{7A318A7F-2ABE-4428-AE15-273ADD3A4578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F9C950C-E48D-424E-B2A8-746A8C027A08}" type="parTrans" cxnId="{B239DD70-E536-445E-9CC4-4C033B178E8F}">
      <dgm:prSet/>
      <dgm:spPr/>
      <dgm:t>
        <a:bodyPr/>
        <a:lstStyle/>
        <a:p>
          <a:endParaRPr lang="ru-RU"/>
        </a:p>
      </dgm:t>
    </dgm:pt>
    <dgm:pt modelId="{163A8BBC-F1C5-47D2-9E77-34A381D8B7AF}" type="sibTrans" cxnId="{B239DD70-E536-445E-9CC4-4C033B178E8F}">
      <dgm:prSet/>
      <dgm:spPr/>
      <dgm:t>
        <a:bodyPr/>
        <a:lstStyle/>
        <a:p>
          <a:endParaRPr lang="ru-RU"/>
        </a:p>
      </dgm:t>
    </dgm:pt>
    <dgm:pt modelId="{B5F5F17F-D453-4914-AB8B-55310A3C7196}">
      <dgm:prSet phldrT="[Текст]"/>
      <dgm:spPr/>
      <dgm:t>
        <a:bodyPr/>
        <a:lstStyle/>
        <a:p>
          <a:r>
            <a:rPr lang="ru-RU" dirty="0" smtClean="0"/>
            <a:t>Технологический</a:t>
          </a:r>
          <a:endParaRPr lang="ru-RU" dirty="0"/>
        </a:p>
      </dgm:t>
    </dgm:pt>
    <dgm:pt modelId="{938E7889-616E-4DFF-813F-1C0CD2221442}" type="parTrans" cxnId="{725C1783-79E4-4D48-82B1-1A3E74F4B0E6}">
      <dgm:prSet/>
      <dgm:spPr/>
      <dgm:t>
        <a:bodyPr/>
        <a:lstStyle/>
        <a:p>
          <a:endParaRPr lang="ru-RU"/>
        </a:p>
      </dgm:t>
    </dgm:pt>
    <dgm:pt modelId="{9152B233-852E-4EB4-9739-11149E6B5806}" type="sibTrans" cxnId="{725C1783-79E4-4D48-82B1-1A3E74F4B0E6}">
      <dgm:prSet/>
      <dgm:spPr/>
      <dgm:t>
        <a:bodyPr/>
        <a:lstStyle/>
        <a:p>
          <a:endParaRPr lang="ru-RU"/>
        </a:p>
      </dgm:t>
    </dgm:pt>
    <dgm:pt modelId="{AAA7C079-1C22-4FF8-BD76-772C2F0DF5B8}">
      <dgm:prSet phldrT="[Текст]"/>
      <dgm:spPr/>
      <dgm:t>
        <a:bodyPr/>
        <a:lstStyle/>
        <a:p>
          <a:r>
            <a:rPr lang="ru-RU" dirty="0" smtClean="0"/>
            <a:t>Освоение </a:t>
          </a:r>
          <a:r>
            <a:rPr lang="ru-RU" dirty="0" smtClean="0"/>
            <a:t>внедрение</a:t>
          </a:r>
          <a:endParaRPr lang="ru-RU" dirty="0"/>
        </a:p>
      </dgm:t>
    </dgm:pt>
    <dgm:pt modelId="{AA35CCDE-6154-45D1-92F6-9502F9052805}" type="parTrans" cxnId="{B308D2E7-9F7D-41FC-945B-77BA5CD53F8E}">
      <dgm:prSet/>
      <dgm:spPr/>
      <dgm:t>
        <a:bodyPr/>
        <a:lstStyle/>
        <a:p>
          <a:endParaRPr lang="ru-RU"/>
        </a:p>
      </dgm:t>
    </dgm:pt>
    <dgm:pt modelId="{7327359D-1801-4D2F-814D-76C04C39C6F6}" type="sibTrans" cxnId="{B308D2E7-9F7D-41FC-945B-77BA5CD53F8E}">
      <dgm:prSet/>
      <dgm:spPr/>
      <dgm:t>
        <a:bodyPr/>
        <a:lstStyle/>
        <a:p>
          <a:endParaRPr lang="ru-RU"/>
        </a:p>
      </dgm:t>
    </dgm:pt>
    <dgm:pt modelId="{0B9EBE87-AAB5-437F-AC91-C1CE73C25AD1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1197FF86-26B5-4339-B58A-A02017FBF351}" type="parTrans" cxnId="{8DF28294-CCEB-4E69-B882-F8A336825354}">
      <dgm:prSet/>
      <dgm:spPr/>
      <dgm:t>
        <a:bodyPr/>
        <a:lstStyle/>
        <a:p>
          <a:endParaRPr lang="ru-RU"/>
        </a:p>
      </dgm:t>
    </dgm:pt>
    <dgm:pt modelId="{BD7CD7E6-3686-46A0-8788-06F2FED73979}" type="sibTrans" cxnId="{8DF28294-CCEB-4E69-B882-F8A336825354}">
      <dgm:prSet/>
      <dgm:spPr/>
      <dgm:t>
        <a:bodyPr/>
        <a:lstStyle/>
        <a:p>
          <a:endParaRPr lang="ru-RU"/>
        </a:p>
      </dgm:t>
    </dgm:pt>
    <dgm:pt modelId="{A383F671-51A0-42D3-B284-436F726CB4F4}">
      <dgm:prSet phldrT="[Текст]"/>
      <dgm:spPr/>
      <dgm:t>
        <a:bodyPr/>
        <a:lstStyle/>
        <a:p>
          <a:r>
            <a:rPr lang="ru-RU" dirty="0" smtClean="0"/>
            <a:t>Творческий</a:t>
          </a:r>
          <a:endParaRPr lang="ru-RU" dirty="0"/>
        </a:p>
      </dgm:t>
    </dgm:pt>
    <dgm:pt modelId="{F86C7B93-0526-4EE0-A6D3-C9293247CD3F}" type="parTrans" cxnId="{DB207120-BFD0-411C-A1A9-1E7C81375682}">
      <dgm:prSet/>
      <dgm:spPr/>
      <dgm:t>
        <a:bodyPr/>
        <a:lstStyle/>
        <a:p>
          <a:endParaRPr lang="ru-RU"/>
        </a:p>
      </dgm:t>
    </dgm:pt>
    <dgm:pt modelId="{BB088725-927D-428D-9258-AC821AB96E29}" type="sibTrans" cxnId="{DB207120-BFD0-411C-A1A9-1E7C81375682}">
      <dgm:prSet/>
      <dgm:spPr/>
      <dgm:t>
        <a:bodyPr/>
        <a:lstStyle/>
        <a:p>
          <a:endParaRPr lang="ru-RU"/>
        </a:p>
      </dgm:t>
    </dgm:pt>
    <dgm:pt modelId="{220D7D20-491E-4DA2-B871-C9171FB12164}">
      <dgm:prSet phldrT="[Текст]"/>
      <dgm:spPr/>
      <dgm:t>
        <a:bodyPr/>
        <a:lstStyle/>
        <a:p>
          <a:r>
            <a:rPr lang="ru-RU" dirty="0" smtClean="0"/>
            <a:t>Разработка</a:t>
          </a:r>
          <a:endParaRPr lang="ru-RU" dirty="0"/>
        </a:p>
      </dgm:t>
    </dgm:pt>
    <dgm:pt modelId="{36C2D0A7-0011-4347-B2B9-986D4EDF8712}" type="parTrans" cxnId="{3537A079-7440-4DAE-B3D9-9FB63A626218}">
      <dgm:prSet/>
      <dgm:spPr/>
      <dgm:t>
        <a:bodyPr/>
        <a:lstStyle/>
        <a:p>
          <a:endParaRPr lang="ru-RU"/>
        </a:p>
      </dgm:t>
    </dgm:pt>
    <dgm:pt modelId="{DE532457-EE09-4D7F-9A67-5100E40AB2F9}" type="sibTrans" cxnId="{3537A079-7440-4DAE-B3D9-9FB63A626218}">
      <dgm:prSet/>
      <dgm:spPr/>
      <dgm:t>
        <a:bodyPr/>
        <a:lstStyle/>
        <a:p>
          <a:endParaRPr lang="ru-RU"/>
        </a:p>
      </dgm:t>
    </dgm:pt>
    <dgm:pt modelId="{0F8C7F39-5CD1-41C5-9A0E-F45365C42EEE}" type="pres">
      <dgm:prSet presAssocID="{982092F2-EDD4-47F7-9937-396803735F6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AD02DB-B080-4F37-9149-4071E56BE39A}" type="pres">
      <dgm:prSet presAssocID="{982092F2-EDD4-47F7-9937-396803735F6C}" presName="cycle" presStyleCnt="0"/>
      <dgm:spPr/>
    </dgm:pt>
    <dgm:pt modelId="{14DE65BA-7C25-425B-878F-C6CA0B647738}" type="pres">
      <dgm:prSet presAssocID="{982092F2-EDD4-47F7-9937-396803735F6C}" presName="centerShape" presStyleCnt="0"/>
      <dgm:spPr/>
    </dgm:pt>
    <dgm:pt modelId="{3CC9CBD2-3036-4114-AAA3-8AEF94CAF577}" type="pres">
      <dgm:prSet presAssocID="{982092F2-EDD4-47F7-9937-396803735F6C}" presName="connSite" presStyleLbl="node1" presStyleIdx="0" presStyleCnt="4"/>
      <dgm:spPr/>
    </dgm:pt>
    <dgm:pt modelId="{1B4A2D2A-23D1-41E2-8650-E766BFD4F1A6}" type="pres">
      <dgm:prSet presAssocID="{982092F2-EDD4-47F7-9937-396803735F6C}" presName="visible" presStyleLbl="node1" presStyleIdx="0" presStyleCnt="4" custLinFactNeighborX="-12456" custLinFactNeighborY="-470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443151A-3758-470E-8C55-27D32C8B9AB5}" type="pres">
      <dgm:prSet presAssocID="{4061E1F2-FEB9-467B-A3DD-32A575553AC0}" presName="Name25" presStyleLbl="parChTrans1D1" presStyleIdx="0" presStyleCnt="3"/>
      <dgm:spPr/>
      <dgm:t>
        <a:bodyPr/>
        <a:lstStyle/>
        <a:p>
          <a:endParaRPr lang="ru-RU"/>
        </a:p>
      </dgm:t>
    </dgm:pt>
    <dgm:pt modelId="{EB037FF1-6F1D-4CDD-B5C7-2098C138E4F5}" type="pres">
      <dgm:prSet presAssocID="{7B66503A-EF1B-4B5A-8C52-92FF259C3770}" presName="node" presStyleCnt="0"/>
      <dgm:spPr/>
    </dgm:pt>
    <dgm:pt modelId="{A77CFBCA-E54F-4874-B9D7-278C58685414}" type="pres">
      <dgm:prSet presAssocID="{7B66503A-EF1B-4B5A-8C52-92FF259C3770}" presName="parentNode" presStyleLbl="node1" presStyleIdx="1" presStyleCnt="4" custScaleX="84583" custScaleY="82114" custLinFactNeighborX="-10830" custLinFactNeighborY="374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33134-A53E-46F6-BD35-BCE32182FD0B}" type="pres">
      <dgm:prSet presAssocID="{7B66503A-EF1B-4B5A-8C52-92FF259C3770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378FC4-5E69-4276-8CD4-05DE6ECC65B7}" type="pres">
      <dgm:prSet presAssocID="{3F9C950C-E48D-424E-B2A8-746A8C027A08}" presName="Name25" presStyleLbl="parChTrans1D1" presStyleIdx="1" presStyleCnt="3"/>
      <dgm:spPr/>
      <dgm:t>
        <a:bodyPr/>
        <a:lstStyle/>
        <a:p>
          <a:endParaRPr lang="ru-RU"/>
        </a:p>
      </dgm:t>
    </dgm:pt>
    <dgm:pt modelId="{602F875E-93DB-4433-A015-546CE4D1546F}" type="pres">
      <dgm:prSet presAssocID="{7A318A7F-2ABE-4428-AE15-273ADD3A4578}" presName="node" presStyleCnt="0"/>
      <dgm:spPr/>
    </dgm:pt>
    <dgm:pt modelId="{14F90959-43B7-4A91-978E-0881693F47F4}" type="pres">
      <dgm:prSet presAssocID="{7A318A7F-2ABE-4428-AE15-273ADD3A4578}" presName="parentNode" presStyleLbl="node1" presStyleIdx="2" presStyleCnt="4" custScaleX="91923" custScaleY="84794" custLinFactNeighborX="-43162" custLinFactNeighborY="1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0B828-EEC8-4A38-9CEA-8B33571FB055}" type="pres">
      <dgm:prSet presAssocID="{7A318A7F-2ABE-4428-AE15-273ADD3A4578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3CD9E-CA14-482F-9545-05D3D56C610D}" type="pres">
      <dgm:prSet presAssocID="{1197FF86-26B5-4339-B58A-A02017FBF351}" presName="Name25" presStyleLbl="parChTrans1D1" presStyleIdx="2" presStyleCnt="3"/>
      <dgm:spPr/>
      <dgm:t>
        <a:bodyPr/>
        <a:lstStyle/>
        <a:p>
          <a:endParaRPr lang="ru-RU"/>
        </a:p>
      </dgm:t>
    </dgm:pt>
    <dgm:pt modelId="{FED8E88E-2FA9-4D8B-94BD-E287BB033E2E}" type="pres">
      <dgm:prSet presAssocID="{0B9EBE87-AAB5-437F-AC91-C1CE73C25AD1}" presName="node" presStyleCnt="0"/>
      <dgm:spPr/>
    </dgm:pt>
    <dgm:pt modelId="{27AB5977-44D2-4105-AC07-BC50DA93EF82}" type="pres">
      <dgm:prSet presAssocID="{0B9EBE87-AAB5-437F-AC91-C1CE73C25AD1}" presName="parentNode" presStyleLbl="node1" presStyleIdx="3" presStyleCnt="4" custScaleX="92291" custScaleY="82656" custLinFactNeighborX="-6013" custLinFactNeighborY="-318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46BE9-4928-41C7-B3F2-3CBB6DEBD8A6}" type="pres">
      <dgm:prSet presAssocID="{0B9EBE87-AAB5-437F-AC91-C1CE73C25AD1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5E9764-2B82-4328-AE54-A39285A368B5}" srcId="{7B66503A-EF1B-4B5A-8C52-92FF259C3770}" destId="{D3EF5FE2-658B-4D58-A203-1A2EAFC8D356}" srcOrd="0" destOrd="0" parTransId="{E290A33E-E8A5-4AF6-8D98-455572E03999}" sibTransId="{7A9DD053-B698-4764-BBF9-06F63134E3E3}"/>
    <dgm:cxn modelId="{FCB2F973-DD91-4604-BD6B-6569B403CC3E}" type="presOf" srcId="{7A318A7F-2ABE-4428-AE15-273ADD3A4578}" destId="{14F90959-43B7-4A91-978E-0881693F47F4}" srcOrd="0" destOrd="0" presId="urn:microsoft.com/office/officeart/2005/8/layout/radial2"/>
    <dgm:cxn modelId="{B239DD70-E536-445E-9CC4-4C033B178E8F}" srcId="{982092F2-EDD4-47F7-9937-396803735F6C}" destId="{7A318A7F-2ABE-4428-AE15-273ADD3A4578}" srcOrd="1" destOrd="0" parTransId="{3F9C950C-E48D-424E-B2A8-746A8C027A08}" sibTransId="{163A8BBC-F1C5-47D2-9E77-34A381D8B7AF}"/>
    <dgm:cxn modelId="{B308D2E7-9F7D-41FC-945B-77BA5CD53F8E}" srcId="{7A318A7F-2ABE-4428-AE15-273ADD3A4578}" destId="{AAA7C079-1C22-4FF8-BD76-772C2F0DF5B8}" srcOrd="1" destOrd="0" parTransId="{AA35CCDE-6154-45D1-92F6-9502F9052805}" sibTransId="{7327359D-1801-4D2F-814D-76C04C39C6F6}"/>
    <dgm:cxn modelId="{0FD0CF43-2707-4764-9F55-9DC76F441B19}" srcId="{7B66503A-EF1B-4B5A-8C52-92FF259C3770}" destId="{D26B0C7A-BC7C-4A4D-9DEF-E32A724D61EE}" srcOrd="1" destOrd="0" parTransId="{D644BF6A-18D1-48C2-8CA8-7807F1873710}" sibTransId="{1556648C-A8C4-44D8-85CB-152E7AD79705}"/>
    <dgm:cxn modelId="{06A22A1D-3BB7-4F7C-A8AC-9ABF733D4F75}" type="presOf" srcId="{3F9C950C-E48D-424E-B2A8-746A8C027A08}" destId="{61378FC4-5E69-4276-8CD4-05DE6ECC65B7}" srcOrd="0" destOrd="0" presId="urn:microsoft.com/office/officeart/2005/8/layout/radial2"/>
    <dgm:cxn modelId="{396844CB-6DA1-4926-AF62-4E0338A552A1}" type="presOf" srcId="{AAA7C079-1C22-4FF8-BD76-772C2F0DF5B8}" destId="{3E80B828-EEC8-4A38-9CEA-8B33571FB055}" srcOrd="0" destOrd="1" presId="urn:microsoft.com/office/officeart/2005/8/layout/radial2"/>
    <dgm:cxn modelId="{35322267-A325-4C0B-93C6-F0D1C9088BB8}" srcId="{982092F2-EDD4-47F7-9937-396803735F6C}" destId="{7B66503A-EF1B-4B5A-8C52-92FF259C3770}" srcOrd="0" destOrd="0" parTransId="{4061E1F2-FEB9-467B-A3DD-32A575553AC0}" sibTransId="{63DC5BAF-30AB-4F07-A012-E937B34B7789}"/>
    <dgm:cxn modelId="{E7151D2C-4ADE-442D-B10D-15A45356DDD2}" type="presOf" srcId="{4061E1F2-FEB9-467B-A3DD-32A575553AC0}" destId="{5443151A-3758-470E-8C55-27D32C8B9AB5}" srcOrd="0" destOrd="0" presId="urn:microsoft.com/office/officeart/2005/8/layout/radial2"/>
    <dgm:cxn modelId="{3D588AB5-BB2E-4746-A8F6-5CFFDD639B35}" type="presOf" srcId="{B5F5F17F-D453-4914-AB8B-55310A3C7196}" destId="{3E80B828-EEC8-4A38-9CEA-8B33571FB055}" srcOrd="0" destOrd="0" presId="urn:microsoft.com/office/officeart/2005/8/layout/radial2"/>
    <dgm:cxn modelId="{06C80B1F-E1DD-49D6-A650-505CB0B57F27}" type="presOf" srcId="{D3EF5FE2-658B-4D58-A203-1A2EAFC8D356}" destId="{DC633134-A53E-46F6-BD35-BCE32182FD0B}" srcOrd="0" destOrd="0" presId="urn:microsoft.com/office/officeart/2005/8/layout/radial2"/>
    <dgm:cxn modelId="{8DF28294-CCEB-4E69-B882-F8A336825354}" srcId="{982092F2-EDD4-47F7-9937-396803735F6C}" destId="{0B9EBE87-AAB5-437F-AC91-C1CE73C25AD1}" srcOrd="2" destOrd="0" parTransId="{1197FF86-26B5-4339-B58A-A02017FBF351}" sibTransId="{BD7CD7E6-3686-46A0-8788-06F2FED73979}"/>
    <dgm:cxn modelId="{BC124166-6CE8-4480-9F9B-472682EAA02B}" type="presOf" srcId="{1197FF86-26B5-4339-B58A-A02017FBF351}" destId="{C433CD9E-CA14-482F-9545-05D3D56C610D}" srcOrd="0" destOrd="0" presId="urn:microsoft.com/office/officeart/2005/8/layout/radial2"/>
    <dgm:cxn modelId="{72E6B5CF-F14B-4D69-8E90-C8AA1F62D387}" type="presOf" srcId="{D26B0C7A-BC7C-4A4D-9DEF-E32A724D61EE}" destId="{DC633134-A53E-46F6-BD35-BCE32182FD0B}" srcOrd="0" destOrd="1" presId="urn:microsoft.com/office/officeart/2005/8/layout/radial2"/>
    <dgm:cxn modelId="{E290BEF3-0F3B-467C-8CC9-AAE3F9B3496D}" type="presOf" srcId="{0B9EBE87-AAB5-437F-AC91-C1CE73C25AD1}" destId="{27AB5977-44D2-4105-AC07-BC50DA93EF82}" srcOrd="0" destOrd="0" presId="urn:microsoft.com/office/officeart/2005/8/layout/radial2"/>
    <dgm:cxn modelId="{725C1783-79E4-4D48-82B1-1A3E74F4B0E6}" srcId="{7A318A7F-2ABE-4428-AE15-273ADD3A4578}" destId="{B5F5F17F-D453-4914-AB8B-55310A3C7196}" srcOrd="0" destOrd="0" parTransId="{938E7889-616E-4DFF-813F-1C0CD2221442}" sibTransId="{9152B233-852E-4EB4-9739-11149E6B5806}"/>
    <dgm:cxn modelId="{9586DFB6-0576-406E-8137-A57410520DC6}" type="presOf" srcId="{A383F671-51A0-42D3-B284-436F726CB4F4}" destId="{35E46BE9-4928-41C7-B3F2-3CBB6DEBD8A6}" srcOrd="0" destOrd="0" presId="urn:microsoft.com/office/officeart/2005/8/layout/radial2"/>
    <dgm:cxn modelId="{3537A079-7440-4DAE-B3D9-9FB63A626218}" srcId="{0B9EBE87-AAB5-437F-AC91-C1CE73C25AD1}" destId="{220D7D20-491E-4DA2-B871-C9171FB12164}" srcOrd="1" destOrd="0" parTransId="{36C2D0A7-0011-4347-B2B9-986D4EDF8712}" sibTransId="{DE532457-EE09-4D7F-9A67-5100E40AB2F9}"/>
    <dgm:cxn modelId="{DB207120-BFD0-411C-A1A9-1E7C81375682}" srcId="{0B9EBE87-AAB5-437F-AC91-C1CE73C25AD1}" destId="{A383F671-51A0-42D3-B284-436F726CB4F4}" srcOrd="0" destOrd="0" parTransId="{F86C7B93-0526-4EE0-A6D3-C9293247CD3F}" sibTransId="{BB088725-927D-428D-9258-AC821AB96E29}"/>
    <dgm:cxn modelId="{B1EA5D13-262F-40B2-8004-644BAD95266A}" type="presOf" srcId="{982092F2-EDD4-47F7-9937-396803735F6C}" destId="{0F8C7F39-5CD1-41C5-9A0E-F45365C42EEE}" srcOrd="0" destOrd="0" presId="urn:microsoft.com/office/officeart/2005/8/layout/radial2"/>
    <dgm:cxn modelId="{3E63AB18-EEE2-4A1C-9ECE-C16280B60A1C}" type="presOf" srcId="{7B66503A-EF1B-4B5A-8C52-92FF259C3770}" destId="{A77CFBCA-E54F-4874-B9D7-278C58685414}" srcOrd="0" destOrd="0" presId="urn:microsoft.com/office/officeart/2005/8/layout/radial2"/>
    <dgm:cxn modelId="{CCCD3259-1485-4019-9F60-0EE4588E6335}" type="presOf" srcId="{220D7D20-491E-4DA2-B871-C9171FB12164}" destId="{35E46BE9-4928-41C7-B3F2-3CBB6DEBD8A6}" srcOrd="0" destOrd="1" presId="urn:microsoft.com/office/officeart/2005/8/layout/radial2"/>
    <dgm:cxn modelId="{25C991A9-2218-4AD5-83FC-516D0F20D6FA}" type="presParOf" srcId="{0F8C7F39-5CD1-41C5-9A0E-F45365C42EEE}" destId="{CBAD02DB-B080-4F37-9149-4071E56BE39A}" srcOrd="0" destOrd="0" presId="urn:microsoft.com/office/officeart/2005/8/layout/radial2"/>
    <dgm:cxn modelId="{2B24C555-2053-4FE0-A5D3-A91846FB63E9}" type="presParOf" srcId="{CBAD02DB-B080-4F37-9149-4071E56BE39A}" destId="{14DE65BA-7C25-425B-878F-C6CA0B647738}" srcOrd="0" destOrd="0" presId="urn:microsoft.com/office/officeart/2005/8/layout/radial2"/>
    <dgm:cxn modelId="{00AC7756-8D87-4B6B-9A42-9154CD4864E4}" type="presParOf" srcId="{14DE65BA-7C25-425B-878F-C6CA0B647738}" destId="{3CC9CBD2-3036-4114-AAA3-8AEF94CAF577}" srcOrd="0" destOrd="0" presId="urn:microsoft.com/office/officeart/2005/8/layout/radial2"/>
    <dgm:cxn modelId="{C4C2BB95-2936-481C-8E5E-3A51F4200A3F}" type="presParOf" srcId="{14DE65BA-7C25-425B-878F-C6CA0B647738}" destId="{1B4A2D2A-23D1-41E2-8650-E766BFD4F1A6}" srcOrd="1" destOrd="0" presId="urn:microsoft.com/office/officeart/2005/8/layout/radial2"/>
    <dgm:cxn modelId="{319E512A-365F-4F2F-95AF-584F5B067938}" type="presParOf" srcId="{CBAD02DB-B080-4F37-9149-4071E56BE39A}" destId="{5443151A-3758-470E-8C55-27D32C8B9AB5}" srcOrd="1" destOrd="0" presId="urn:microsoft.com/office/officeart/2005/8/layout/radial2"/>
    <dgm:cxn modelId="{34F0A055-6F3E-4391-B113-FD7067461832}" type="presParOf" srcId="{CBAD02DB-B080-4F37-9149-4071E56BE39A}" destId="{EB037FF1-6F1D-4CDD-B5C7-2098C138E4F5}" srcOrd="2" destOrd="0" presId="urn:microsoft.com/office/officeart/2005/8/layout/radial2"/>
    <dgm:cxn modelId="{015EE313-C781-46A5-929F-723A6DC80C23}" type="presParOf" srcId="{EB037FF1-6F1D-4CDD-B5C7-2098C138E4F5}" destId="{A77CFBCA-E54F-4874-B9D7-278C58685414}" srcOrd="0" destOrd="0" presId="urn:microsoft.com/office/officeart/2005/8/layout/radial2"/>
    <dgm:cxn modelId="{FF9051EF-781F-4BAE-90B2-8E184F564CE7}" type="presParOf" srcId="{EB037FF1-6F1D-4CDD-B5C7-2098C138E4F5}" destId="{DC633134-A53E-46F6-BD35-BCE32182FD0B}" srcOrd="1" destOrd="0" presId="urn:microsoft.com/office/officeart/2005/8/layout/radial2"/>
    <dgm:cxn modelId="{C737FD72-804A-47AB-BBFC-FCF7ED022971}" type="presParOf" srcId="{CBAD02DB-B080-4F37-9149-4071E56BE39A}" destId="{61378FC4-5E69-4276-8CD4-05DE6ECC65B7}" srcOrd="3" destOrd="0" presId="urn:microsoft.com/office/officeart/2005/8/layout/radial2"/>
    <dgm:cxn modelId="{9E587E06-9AEC-4A94-8853-8516AF83C52E}" type="presParOf" srcId="{CBAD02DB-B080-4F37-9149-4071E56BE39A}" destId="{602F875E-93DB-4433-A015-546CE4D1546F}" srcOrd="4" destOrd="0" presId="urn:microsoft.com/office/officeart/2005/8/layout/radial2"/>
    <dgm:cxn modelId="{014C7ED4-1665-4738-B3C0-D1C3082A8DE8}" type="presParOf" srcId="{602F875E-93DB-4433-A015-546CE4D1546F}" destId="{14F90959-43B7-4A91-978E-0881693F47F4}" srcOrd="0" destOrd="0" presId="urn:microsoft.com/office/officeart/2005/8/layout/radial2"/>
    <dgm:cxn modelId="{77248F05-70DF-420E-ACE4-379EB4C21A99}" type="presParOf" srcId="{602F875E-93DB-4433-A015-546CE4D1546F}" destId="{3E80B828-EEC8-4A38-9CEA-8B33571FB055}" srcOrd="1" destOrd="0" presId="urn:microsoft.com/office/officeart/2005/8/layout/radial2"/>
    <dgm:cxn modelId="{79CC6CCC-CE4F-46C5-BEC4-3FB21B65FE6A}" type="presParOf" srcId="{CBAD02DB-B080-4F37-9149-4071E56BE39A}" destId="{C433CD9E-CA14-482F-9545-05D3D56C610D}" srcOrd="5" destOrd="0" presId="urn:microsoft.com/office/officeart/2005/8/layout/radial2"/>
    <dgm:cxn modelId="{172E97D6-1B6D-4B93-88FF-97B2E4A1C545}" type="presParOf" srcId="{CBAD02DB-B080-4F37-9149-4071E56BE39A}" destId="{FED8E88E-2FA9-4D8B-94BD-E287BB033E2E}" srcOrd="6" destOrd="0" presId="urn:microsoft.com/office/officeart/2005/8/layout/radial2"/>
    <dgm:cxn modelId="{7FE6D8EE-91AE-4EA1-BF70-FCC7B76F50E8}" type="presParOf" srcId="{FED8E88E-2FA9-4D8B-94BD-E287BB033E2E}" destId="{27AB5977-44D2-4105-AC07-BC50DA93EF82}" srcOrd="0" destOrd="0" presId="urn:microsoft.com/office/officeart/2005/8/layout/radial2"/>
    <dgm:cxn modelId="{5F482A64-331F-40FD-9332-5A3E3E1C5002}" type="presParOf" srcId="{FED8E88E-2FA9-4D8B-94BD-E287BB033E2E}" destId="{35E46BE9-4928-41C7-B3F2-3CBB6DEBD8A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94A13F-4EAD-42C8-B076-785AAD28413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0E2A44C0-7E2A-4147-9E6E-B7576388EB5C}">
      <dgm:prSet phldrT="[Текст]" phldr="1"/>
      <dgm:spPr/>
      <dgm:t>
        <a:bodyPr/>
        <a:lstStyle/>
        <a:p>
          <a:endParaRPr lang="ru-RU" dirty="0"/>
        </a:p>
      </dgm:t>
    </dgm:pt>
    <dgm:pt modelId="{AE35BA49-8093-4429-83CF-F9DE2D5EBB1B}" type="parTrans" cxnId="{4A6ECBAB-A90C-4858-BD2E-5F528A427CF8}">
      <dgm:prSet/>
      <dgm:spPr/>
      <dgm:t>
        <a:bodyPr/>
        <a:lstStyle/>
        <a:p>
          <a:endParaRPr lang="ru-RU"/>
        </a:p>
      </dgm:t>
    </dgm:pt>
    <dgm:pt modelId="{14F787E6-2869-4EBF-ABED-DE4B0C2ABC53}" type="sibTrans" cxnId="{4A6ECBAB-A90C-4858-BD2E-5F528A427CF8}">
      <dgm:prSet/>
      <dgm:spPr/>
      <dgm:t>
        <a:bodyPr/>
        <a:lstStyle/>
        <a:p>
          <a:endParaRPr lang="ru-RU"/>
        </a:p>
      </dgm:t>
    </dgm:pt>
    <dgm:pt modelId="{9A920079-45F9-4743-95B8-6D942CE6056B}">
      <dgm:prSet phldrT="[Текст]" phldr="1"/>
      <dgm:spPr/>
      <dgm:t>
        <a:bodyPr/>
        <a:lstStyle/>
        <a:p>
          <a:endParaRPr lang="ru-RU" dirty="0"/>
        </a:p>
      </dgm:t>
    </dgm:pt>
    <dgm:pt modelId="{B40CA149-0572-4A9F-875F-F5597710C0BA}" type="parTrans" cxnId="{4D629F3D-F9BD-48BE-BF61-DB109CEBD910}">
      <dgm:prSet/>
      <dgm:spPr/>
      <dgm:t>
        <a:bodyPr/>
        <a:lstStyle/>
        <a:p>
          <a:endParaRPr lang="ru-RU"/>
        </a:p>
      </dgm:t>
    </dgm:pt>
    <dgm:pt modelId="{74A18B00-AEA9-4482-8E00-0F009D41C871}" type="sibTrans" cxnId="{4D629F3D-F9BD-48BE-BF61-DB109CEBD910}">
      <dgm:prSet/>
      <dgm:spPr/>
      <dgm:t>
        <a:bodyPr/>
        <a:lstStyle/>
        <a:p>
          <a:endParaRPr lang="ru-RU"/>
        </a:p>
      </dgm:t>
    </dgm:pt>
    <dgm:pt modelId="{83524FA7-9BEF-4E5E-A6A7-F97E6976D2A2}">
      <dgm:prSet phldrT="[Текст]" phldr="1"/>
      <dgm:spPr/>
      <dgm:t>
        <a:bodyPr/>
        <a:lstStyle/>
        <a:p>
          <a:endParaRPr lang="ru-RU" dirty="0"/>
        </a:p>
      </dgm:t>
    </dgm:pt>
    <dgm:pt modelId="{3841D798-262B-4FE0-BA5C-2743ED4D2DCE}" type="parTrans" cxnId="{C6FAF4FE-6230-4041-BAB2-DDBB51E741F0}">
      <dgm:prSet/>
      <dgm:spPr/>
      <dgm:t>
        <a:bodyPr/>
        <a:lstStyle/>
        <a:p>
          <a:endParaRPr lang="ru-RU"/>
        </a:p>
      </dgm:t>
    </dgm:pt>
    <dgm:pt modelId="{FD8B9ECF-2FFD-4AA2-9DC9-3D4B91FF0A03}" type="sibTrans" cxnId="{C6FAF4FE-6230-4041-BAB2-DDBB51E741F0}">
      <dgm:prSet/>
      <dgm:spPr/>
      <dgm:t>
        <a:bodyPr/>
        <a:lstStyle/>
        <a:p>
          <a:endParaRPr lang="ru-RU"/>
        </a:p>
      </dgm:t>
    </dgm:pt>
    <dgm:pt modelId="{BD1316D1-B6E1-4BAB-AB67-C9C398529BB5}" type="pres">
      <dgm:prSet presAssocID="{2894A13F-4EAD-42C8-B076-785AAD284139}" presName="Name0" presStyleCnt="0">
        <dgm:presLayoutVars>
          <dgm:dir/>
          <dgm:animLvl val="lvl"/>
          <dgm:resizeHandles val="exact"/>
        </dgm:presLayoutVars>
      </dgm:prSet>
      <dgm:spPr/>
    </dgm:pt>
    <dgm:pt modelId="{E7DFD2E0-4E4D-40D3-AB38-50F37EEE494D}" type="pres">
      <dgm:prSet presAssocID="{2894A13F-4EAD-42C8-B076-785AAD284139}" presName="dummy" presStyleCnt="0"/>
      <dgm:spPr/>
    </dgm:pt>
    <dgm:pt modelId="{82BE4914-C7D7-4FF0-B448-540BA5F5C801}" type="pres">
      <dgm:prSet presAssocID="{2894A13F-4EAD-42C8-B076-785AAD284139}" presName="linH" presStyleCnt="0"/>
      <dgm:spPr/>
    </dgm:pt>
    <dgm:pt modelId="{F6197CD1-A245-4E19-8758-A54A1096215E}" type="pres">
      <dgm:prSet presAssocID="{2894A13F-4EAD-42C8-B076-785AAD284139}" presName="padding1" presStyleCnt="0"/>
      <dgm:spPr/>
    </dgm:pt>
    <dgm:pt modelId="{4ECF4D30-7860-44DD-949C-A60B211C3616}" type="pres">
      <dgm:prSet presAssocID="{0E2A44C0-7E2A-4147-9E6E-B7576388EB5C}" presName="linV" presStyleCnt="0"/>
      <dgm:spPr/>
    </dgm:pt>
    <dgm:pt modelId="{8A79247B-8DCB-462F-B39C-6E023BD83C37}" type="pres">
      <dgm:prSet presAssocID="{0E2A44C0-7E2A-4147-9E6E-B7576388EB5C}" presName="spVertical1" presStyleCnt="0"/>
      <dgm:spPr/>
    </dgm:pt>
    <dgm:pt modelId="{C2F6C22B-CFDC-4B51-94B7-3072D9531616}" type="pres">
      <dgm:prSet presAssocID="{0E2A44C0-7E2A-4147-9E6E-B7576388EB5C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6AAE6-9921-4BFD-80AF-860F737551C7}" type="pres">
      <dgm:prSet presAssocID="{0E2A44C0-7E2A-4147-9E6E-B7576388EB5C}" presName="spVertical2" presStyleCnt="0"/>
      <dgm:spPr/>
    </dgm:pt>
    <dgm:pt modelId="{8A55031F-5586-484F-9C3B-C1AFB88C4782}" type="pres">
      <dgm:prSet presAssocID="{0E2A44C0-7E2A-4147-9E6E-B7576388EB5C}" presName="spVertical3" presStyleCnt="0"/>
      <dgm:spPr/>
    </dgm:pt>
    <dgm:pt modelId="{7286246A-53C1-488D-AFD0-98B5A54A5010}" type="pres">
      <dgm:prSet presAssocID="{14F787E6-2869-4EBF-ABED-DE4B0C2ABC53}" presName="space" presStyleCnt="0"/>
      <dgm:spPr/>
    </dgm:pt>
    <dgm:pt modelId="{506572EB-70EE-4857-9DDB-82C142025093}" type="pres">
      <dgm:prSet presAssocID="{9A920079-45F9-4743-95B8-6D942CE6056B}" presName="linV" presStyleCnt="0"/>
      <dgm:spPr/>
    </dgm:pt>
    <dgm:pt modelId="{B9345D96-862C-40E1-83BC-CA833375F269}" type="pres">
      <dgm:prSet presAssocID="{9A920079-45F9-4743-95B8-6D942CE6056B}" presName="spVertical1" presStyleCnt="0"/>
      <dgm:spPr/>
    </dgm:pt>
    <dgm:pt modelId="{F04A2766-612C-4FE0-9E32-51F4C6ED58B4}" type="pres">
      <dgm:prSet presAssocID="{9A920079-45F9-4743-95B8-6D942CE6056B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B9F9D-636C-49B4-9528-30F762C0456E}" type="pres">
      <dgm:prSet presAssocID="{9A920079-45F9-4743-95B8-6D942CE6056B}" presName="spVertical2" presStyleCnt="0"/>
      <dgm:spPr/>
    </dgm:pt>
    <dgm:pt modelId="{EAD0EE16-77E4-4C70-A03D-094A174E7A5B}" type="pres">
      <dgm:prSet presAssocID="{9A920079-45F9-4743-95B8-6D942CE6056B}" presName="spVertical3" presStyleCnt="0"/>
      <dgm:spPr/>
    </dgm:pt>
    <dgm:pt modelId="{C8454B1E-647A-435C-B4CC-F4B5833D8EBC}" type="pres">
      <dgm:prSet presAssocID="{74A18B00-AEA9-4482-8E00-0F009D41C871}" presName="space" presStyleCnt="0"/>
      <dgm:spPr/>
    </dgm:pt>
    <dgm:pt modelId="{2EBEF9D9-8DF7-4E60-8C40-71A770F087B4}" type="pres">
      <dgm:prSet presAssocID="{83524FA7-9BEF-4E5E-A6A7-F97E6976D2A2}" presName="linV" presStyleCnt="0"/>
      <dgm:spPr/>
    </dgm:pt>
    <dgm:pt modelId="{33B38946-7E4B-433F-ADB0-0CF51ADA834D}" type="pres">
      <dgm:prSet presAssocID="{83524FA7-9BEF-4E5E-A6A7-F97E6976D2A2}" presName="spVertical1" presStyleCnt="0"/>
      <dgm:spPr/>
    </dgm:pt>
    <dgm:pt modelId="{C036F69C-7EDA-4E19-8DBA-8565E49C5C9E}" type="pres">
      <dgm:prSet presAssocID="{83524FA7-9BEF-4E5E-A6A7-F97E6976D2A2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9748BF-9E96-4A01-A993-193CB7CCE258}" type="pres">
      <dgm:prSet presAssocID="{83524FA7-9BEF-4E5E-A6A7-F97E6976D2A2}" presName="spVertical2" presStyleCnt="0"/>
      <dgm:spPr/>
    </dgm:pt>
    <dgm:pt modelId="{A87F0233-5112-4A99-AE26-4EE182987BBA}" type="pres">
      <dgm:prSet presAssocID="{83524FA7-9BEF-4E5E-A6A7-F97E6976D2A2}" presName="spVertical3" presStyleCnt="0"/>
      <dgm:spPr/>
    </dgm:pt>
    <dgm:pt modelId="{9F14FD02-EEDA-4125-B2BB-BE0CB9B64416}" type="pres">
      <dgm:prSet presAssocID="{2894A13F-4EAD-42C8-B076-785AAD284139}" presName="padding2" presStyleCnt="0"/>
      <dgm:spPr/>
    </dgm:pt>
    <dgm:pt modelId="{230FC7B8-981A-4CAC-B36D-CF712D86EB3B}" type="pres">
      <dgm:prSet presAssocID="{2894A13F-4EAD-42C8-B076-785AAD284139}" presName="negArrow" presStyleCnt="0"/>
      <dgm:spPr/>
    </dgm:pt>
    <dgm:pt modelId="{D75DAF08-2EFE-45CD-B5B6-1189A417413A}" type="pres">
      <dgm:prSet presAssocID="{2894A13F-4EAD-42C8-B076-785AAD284139}" presName="backgroundArrow" presStyleLbl="node1" presStyleIdx="0" presStyleCnt="1" custLinFactNeighborX="24242" custLinFactNeighborY="-9142"/>
      <dgm:spPr/>
    </dgm:pt>
  </dgm:ptLst>
  <dgm:cxnLst>
    <dgm:cxn modelId="{17BA7F65-725A-4EFC-98F7-FB10468FA2C3}" type="presOf" srcId="{9A920079-45F9-4743-95B8-6D942CE6056B}" destId="{F04A2766-612C-4FE0-9E32-51F4C6ED58B4}" srcOrd="0" destOrd="0" presId="urn:microsoft.com/office/officeart/2005/8/layout/hProcess3"/>
    <dgm:cxn modelId="{4A60CD82-D481-455F-9CB7-99521A4B6E56}" type="presOf" srcId="{83524FA7-9BEF-4E5E-A6A7-F97E6976D2A2}" destId="{C036F69C-7EDA-4E19-8DBA-8565E49C5C9E}" srcOrd="0" destOrd="0" presId="urn:microsoft.com/office/officeart/2005/8/layout/hProcess3"/>
    <dgm:cxn modelId="{4D629F3D-F9BD-48BE-BF61-DB109CEBD910}" srcId="{2894A13F-4EAD-42C8-B076-785AAD284139}" destId="{9A920079-45F9-4743-95B8-6D942CE6056B}" srcOrd="1" destOrd="0" parTransId="{B40CA149-0572-4A9F-875F-F5597710C0BA}" sibTransId="{74A18B00-AEA9-4482-8E00-0F009D41C871}"/>
    <dgm:cxn modelId="{3FD48603-434B-4913-9FE8-59D886DC95B1}" type="presOf" srcId="{2894A13F-4EAD-42C8-B076-785AAD284139}" destId="{BD1316D1-B6E1-4BAB-AB67-C9C398529BB5}" srcOrd="0" destOrd="0" presId="urn:microsoft.com/office/officeart/2005/8/layout/hProcess3"/>
    <dgm:cxn modelId="{C6FAF4FE-6230-4041-BAB2-DDBB51E741F0}" srcId="{2894A13F-4EAD-42C8-B076-785AAD284139}" destId="{83524FA7-9BEF-4E5E-A6A7-F97E6976D2A2}" srcOrd="2" destOrd="0" parTransId="{3841D798-262B-4FE0-BA5C-2743ED4D2DCE}" sibTransId="{FD8B9ECF-2FFD-4AA2-9DC9-3D4B91FF0A03}"/>
    <dgm:cxn modelId="{22FF050C-06B5-4081-ABC7-58C624383DA9}" type="presOf" srcId="{0E2A44C0-7E2A-4147-9E6E-B7576388EB5C}" destId="{C2F6C22B-CFDC-4B51-94B7-3072D9531616}" srcOrd="0" destOrd="0" presId="urn:microsoft.com/office/officeart/2005/8/layout/hProcess3"/>
    <dgm:cxn modelId="{4A6ECBAB-A90C-4858-BD2E-5F528A427CF8}" srcId="{2894A13F-4EAD-42C8-B076-785AAD284139}" destId="{0E2A44C0-7E2A-4147-9E6E-B7576388EB5C}" srcOrd="0" destOrd="0" parTransId="{AE35BA49-8093-4429-83CF-F9DE2D5EBB1B}" sibTransId="{14F787E6-2869-4EBF-ABED-DE4B0C2ABC53}"/>
    <dgm:cxn modelId="{0B034F4E-7551-431A-8A91-EA4B37E19C36}" type="presParOf" srcId="{BD1316D1-B6E1-4BAB-AB67-C9C398529BB5}" destId="{E7DFD2E0-4E4D-40D3-AB38-50F37EEE494D}" srcOrd="0" destOrd="0" presId="urn:microsoft.com/office/officeart/2005/8/layout/hProcess3"/>
    <dgm:cxn modelId="{6A27B0A5-151F-4879-B024-B00A0B9F9DA2}" type="presParOf" srcId="{BD1316D1-B6E1-4BAB-AB67-C9C398529BB5}" destId="{82BE4914-C7D7-4FF0-B448-540BA5F5C801}" srcOrd="1" destOrd="0" presId="urn:microsoft.com/office/officeart/2005/8/layout/hProcess3"/>
    <dgm:cxn modelId="{415472FD-4425-4CC6-936E-07D5D3BCA5D6}" type="presParOf" srcId="{82BE4914-C7D7-4FF0-B448-540BA5F5C801}" destId="{F6197CD1-A245-4E19-8758-A54A1096215E}" srcOrd="0" destOrd="0" presId="urn:microsoft.com/office/officeart/2005/8/layout/hProcess3"/>
    <dgm:cxn modelId="{9D79AAA3-DE09-4872-986C-D3C75E14DDA5}" type="presParOf" srcId="{82BE4914-C7D7-4FF0-B448-540BA5F5C801}" destId="{4ECF4D30-7860-44DD-949C-A60B211C3616}" srcOrd="1" destOrd="0" presId="urn:microsoft.com/office/officeart/2005/8/layout/hProcess3"/>
    <dgm:cxn modelId="{8B97CAF5-B2C5-463C-B50C-1FC24D8B734B}" type="presParOf" srcId="{4ECF4D30-7860-44DD-949C-A60B211C3616}" destId="{8A79247B-8DCB-462F-B39C-6E023BD83C37}" srcOrd="0" destOrd="0" presId="urn:microsoft.com/office/officeart/2005/8/layout/hProcess3"/>
    <dgm:cxn modelId="{5028AF56-9D87-4DEF-9FDA-7A5EA928E1CE}" type="presParOf" srcId="{4ECF4D30-7860-44DD-949C-A60B211C3616}" destId="{C2F6C22B-CFDC-4B51-94B7-3072D9531616}" srcOrd="1" destOrd="0" presId="urn:microsoft.com/office/officeart/2005/8/layout/hProcess3"/>
    <dgm:cxn modelId="{5C8C1A41-6191-4460-A543-7CD09ACB68D0}" type="presParOf" srcId="{4ECF4D30-7860-44DD-949C-A60B211C3616}" destId="{5366AAE6-9921-4BFD-80AF-860F737551C7}" srcOrd="2" destOrd="0" presId="urn:microsoft.com/office/officeart/2005/8/layout/hProcess3"/>
    <dgm:cxn modelId="{51076D5F-A378-4707-87FD-70197FE611EB}" type="presParOf" srcId="{4ECF4D30-7860-44DD-949C-A60B211C3616}" destId="{8A55031F-5586-484F-9C3B-C1AFB88C4782}" srcOrd="3" destOrd="0" presId="urn:microsoft.com/office/officeart/2005/8/layout/hProcess3"/>
    <dgm:cxn modelId="{DB9DB067-A114-4C84-8891-8D5033C87EE0}" type="presParOf" srcId="{82BE4914-C7D7-4FF0-B448-540BA5F5C801}" destId="{7286246A-53C1-488D-AFD0-98B5A54A5010}" srcOrd="2" destOrd="0" presId="urn:microsoft.com/office/officeart/2005/8/layout/hProcess3"/>
    <dgm:cxn modelId="{38EB76AE-861C-4B96-A90D-5E7789AB26FA}" type="presParOf" srcId="{82BE4914-C7D7-4FF0-B448-540BA5F5C801}" destId="{506572EB-70EE-4857-9DDB-82C142025093}" srcOrd="3" destOrd="0" presId="urn:microsoft.com/office/officeart/2005/8/layout/hProcess3"/>
    <dgm:cxn modelId="{346344C2-C02E-4847-A70A-E528FA96AFA9}" type="presParOf" srcId="{506572EB-70EE-4857-9DDB-82C142025093}" destId="{B9345D96-862C-40E1-83BC-CA833375F269}" srcOrd="0" destOrd="0" presId="urn:microsoft.com/office/officeart/2005/8/layout/hProcess3"/>
    <dgm:cxn modelId="{3783140A-67AA-4FF8-8628-BBF78BB990C5}" type="presParOf" srcId="{506572EB-70EE-4857-9DDB-82C142025093}" destId="{F04A2766-612C-4FE0-9E32-51F4C6ED58B4}" srcOrd="1" destOrd="0" presId="urn:microsoft.com/office/officeart/2005/8/layout/hProcess3"/>
    <dgm:cxn modelId="{C31995FB-BC58-4D4F-8D58-849346A87464}" type="presParOf" srcId="{506572EB-70EE-4857-9DDB-82C142025093}" destId="{C7AB9F9D-636C-49B4-9528-30F762C0456E}" srcOrd="2" destOrd="0" presId="urn:microsoft.com/office/officeart/2005/8/layout/hProcess3"/>
    <dgm:cxn modelId="{4B79D61F-CC5A-432B-B45C-9A74E4FC73B2}" type="presParOf" srcId="{506572EB-70EE-4857-9DDB-82C142025093}" destId="{EAD0EE16-77E4-4C70-A03D-094A174E7A5B}" srcOrd="3" destOrd="0" presId="urn:microsoft.com/office/officeart/2005/8/layout/hProcess3"/>
    <dgm:cxn modelId="{F2836AB0-5DE4-4F57-8BC8-5BE81ABDFAC5}" type="presParOf" srcId="{82BE4914-C7D7-4FF0-B448-540BA5F5C801}" destId="{C8454B1E-647A-435C-B4CC-F4B5833D8EBC}" srcOrd="4" destOrd="0" presId="urn:microsoft.com/office/officeart/2005/8/layout/hProcess3"/>
    <dgm:cxn modelId="{AEE686F6-C9BE-45D1-9EBB-5025A9D5ED2E}" type="presParOf" srcId="{82BE4914-C7D7-4FF0-B448-540BA5F5C801}" destId="{2EBEF9D9-8DF7-4E60-8C40-71A770F087B4}" srcOrd="5" destOrd="0" presId="urn:microsoft.com/office/officeart/2005/8/layout/hProcess3"/>
    <dgm:cxn modelId="{5E4A1A7C-1906-4460-8BDE-B6970DC31ADE}" type="presParOf" srcId="{2EBEF9D9-8DF7-4E60-8C40-71A770F087B4}" destId="{33B38946-7E4B-433F-ADB0-0CF51ADA834D}" srcOrd="0" destOrd="0" presId="urn:microsoft.com/office/officeart/2005/8/layout/hProcess3"/>
    <dgm:cxn modelId="{ECACA8A0-69B1-4F86-BAFD-476357ADD051}" type="presParOf" srcId="{2EBEF9D9-8DF7-4E60-8C40-71A770F087B4}" destId="{C036F69C-7EDA-4E19-8DBA-8565E49C5C9E}" srcOrd="1" destOrd="0" presId="urn:microsoft.com/office/officeart/2005/8/layout/hProcess3"/>
    <dgm:cxn modelId="{5906FD4B-860C-4D04-A646-24A1AB9D8133}" type="presParOf" srcId="{2EBEF9D9-8DF7-4E60-8C40-71A770F087B4}" destId="{8F9748BF-9E96-4A01-A993-193CB7CCE258}" srcOrd="2" destOrd="0" presId="urn:microsoft.com/office/officeart/2005/8/layout/hProcess3"/>
    <dgm:cxn modelId="{078295FD-9A04-4565-8078-101509EED35F}" type="presParOf" srcId="{2EBEF9D9-8DF7-4E60-8C40-71A770F087B4}" destId="{A87F0233-5112-4A99-AE26-4EE182987BBA}" srcOrd="3" destOrd="0" presId="urn:microsoft.com/office/officeart/2005/8/layout/hProcess3"/>
    <dgm:cxn modelId="{99FDBD93-767B-43AD-A8EE-71C02738E99A}" type="presParOf" srcId="{82BE4914-C7D7-4FF0-B448-540BA5F5C801}" destId="{9F14FD02-EEDA-4125-B2BB-BE0CB9B64416}" srcOrd="6" destOrd="0" presId="urn:microsoft.com/office/officeart/2005/8/layout/hProcess3"/>
    <dgm:cxn modelId="{F61DC85D-8065-4990-A8BB-A339FEC975A6}" type="presParOf" srcId="{82BE4914-C7D7-4FF0-B448-540BA5F5C801}" destId="{230FC7B8-981A-4CAC-B36D-CF712D86EB3B}" srcOrd="7" destOrd="0" presId="urn:microsoft.com/office/officeart/2005/8/layout/hProcess3"/>
    <dgm:cxn modelId="{53400D8D-3F70-4F3B-A49E-196FEB2BA366}" type="presParOf" srcId="{82BE4914-C7D7-4FF0-B448-540BA5F5C801}" destId="{D75DAF08-2EFE-45CD-B5B6-1189A417413A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9D6ED4-5399-419B-9DD2-C8D6F5EB3413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281ECBDF-CD2B-4F9B-9E27-C5003133CD0F}">
      <dgm:prSet phldrT="[Текст]" phldr="1"/>
      <dgm:spPr/>
      <dgm:t>
        <a:bodyPr/>
        <a:lstStyle/>
        <a:p>
          <a:endParaRPr lang="ru-RU"/>
        </a:p>
      </dgm:t>
    </dgm:pt>
    <dgm:pt modelId="{075C2466-9861-4A7C-8BB3-E361617C9375}" type="parTrans" cxnId="{073BF0AC-89F8-4FC1-9852-A6F9A85B4E66}">
      <dgm:prSet/>
      <dgm:spPr/>
      <dgm:t>
        <a:bodyPr/>
        <a:lstStyle/>
        <a:p>
          <a:endParaRPr lang="ru-RU"/>
        </a:p>
      </dgm:t>
    </dgm:pt>
    <dgm:pt modelId="{32DB9387-FC68-4B7A-A7FE-021D39AC5078}" type="sibTrans" cxnId="{073BF0AC-89F8-4FC1-9852-A6F9A85B4E66}">
      <dgm:prSet/>
      <dgm:spPr/>
      <dgm:t>
        <a:bodyPr/>
        <a:lstStyle/>
        <a:p>
          <a:endParaRPr lang="ru-RU"/>
        </a:p>
      </dgm:t>
    </dgm:pt>
    <dgm:pt modelId="{6F094C5D-590E-4E68-8DEB-010B0944AA3A}">
      <dgm:prSet phldrT="[Текст]" phldr="1"/>
      <dgm:spPr/>
      <dgm:t>
        <a:bodyPr/>
        <a:lstStyle/>
        <a:p>
          <a:endParaRPr lang="ru-RU" dirty="0"/>
        </a:p>
      </dgm:t>
    </dgm:pt>
    <dgm:pt modelId="{071CE3A6-C04D-4E51-9AA8-4AFF4310E708}" type="parTrans" cxnId="{FE9247E7-9A30-4332-BE2B-4E8269668DC2}">
      <dgm:prSet/>
      <dgm:spPr/>
      <dgm:t>
        <a:bodyPr/>
        <a:lstStyle/>
        <a:p>
          <a:endParaRPr lang="ru-RU"/>
        </a:p>
      </dgm:t>
    </dgm:pt>
    <dgm:pt modelId="{D07C771A-1D12-4365-B975-25E4A9F8CDF3}" type="sibTrans" cxnId="{FE9247E7-9A30-4332-BE2B-4E8269668DC2}">
      <dgm:prSet/>
      <dgm:spPr/>
      <dgm:t>
        <a:bodyPr/>
        <a:lstStyle/>
        <a:p>
          <a:endParaRPr lang="ru-RU"/>
        </a:p>
      </dgm:t>
    </dgm:pt>
    <dgm:pt modelId="{9919A992-9D88-49F2-AC34-07412005466D}">
      <dgm:prSet phldrT="[Текст]" phldr="1"/>
      <dgm:spPr/>
      <dgm:t>
        <a:bodyPr/>
        <a:lstStyle/>
        <a:p>
          <a:endParaRPr lang="ru-RU"/>
        </a:p>
      </dgm:t>
    </dgm:pt>
    <dgm:pt modelId="{1DEA81EE-236D-4D85-B592-EB6B2C2D03E1}" type="parTrans" cxnId="{22894AAA-A087-4EA9-8139-36FCFAF4C0D4}">
      <dgm:prSet/>
      <dgm:spPr/>
      <dgm:t>
        <a:bodyPr/>
        <a:lstStyle/>
        <a:p>
          <a:endParaRPr lang="ru-RU"/>
        </a:p>
      </dgm:t>
    </dgm:pt>
    <dgm:pt modelId="{43F278C6-8D0A-48F1-90DA-C73BDBC8B31C}" type="sibTrans" cxnId="{22894AAA-A087-4EA9-8139-36FCFAF4C0D4}">
      <dgm:prSet/>
      <dgm:spPr/>
      <dgm:t>
        <a:bodyPr/>
        <a:lstStyle/>
        <a:p>
          <a:endParaRPr lang="ru-RU"/>
        </a:p>
      </dgm:t>
    </dgm:pt>
    <dgm:pt modelId="{0741AED3-2CC3-4BE7-A5F2-045023C883AD}" type="pres">
      <dgm:prSet presAssocID="{829D6ED4-5399-419B-9DD2-C8D6F5EB3413}" presName="Name0" presStyleCnt="0">
        <dgm:presLayoutVars>
          <dgm:dir/>
          <dgm:animLvl val="lvl"/>
          <dgm:resizeHandles val="exact"/>
        </dgm:presLayoutVars>
      </dgm:prSet>
      <dgm:spPr/>
    </dgm:pt>
    <dgm:pt modelId="{9B2289CB-D0A2-4624-848D-73A52B4E7348}" type="pres">
      <dgm:prSet presAssocID="{829D6ED4-5399-419B-9DD2-C8D6F5EB3413}" presName="dummy" presStyleCnt="0"/>
      <dgm:spPr/>
    </dgm:pt>
    <dgm:pt modelId="{3CDA1CE9-66B1-4942-9C09-5AC976D15E23}" type="pres">
      <dgm:prSet presAssocID="{829D6ED4-5399-419B-9DD2-C8D6F5EB3413}" presName="linH" presStyleCnt="0"/>
      <dgm:spPr/>
    </dgm:pt>
    <dgm:pt modelId="{23E48716-1765-4A05-902C-8A17B6963D83}" type="pres">
      <dgm:prSet presAssocID="{829D6ED4-5399-419B-9DD2-C8D6F5EB3413}" presName="padding1" presStyleCnt="0"/>
      <dgm:spPr/>
    </dgm:pt>
    <dgm:pt modelId="{3FA7C7BD-C1C7-4576-8447-447504E4EC4C}" type="pres">
      <dgm:prSet presAssocID="{281ECBDF-CD2B-4F9B-9E27-C5003133CD0F}" presName="linV" presStyleCnt="0"/>
      <dgm:spPr/>
    </dgm:pt>
    <dgm:pt modelId="{FA2F7369-1D20-4363-9B38-374F3EE2A336}" type="pres">
      <dgm:prSet presAssocID="{281ECBDF-CD2B-4F9B-9E27-C5003133CD0F}" presName="spVertical1" presStyleCnt="0"/>
      <dgm:spPr/>
    </dgm:pt>
    <dgm:pt modelId="{293CEDB6-BC2D-493E-BC4C-2AA4038D766D}" type="pres">
      <dgm:prSet presAssocID="{281ECBDF-CD2B-4F9B-9E27-C5003133CD0F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90637-675C-4E56-97E4-16FAA8E9BB97}" type="pres">
      <dgm:prSet presAssocID="{281ECBDF-CD2B-4F9B-9E27-C5003133CD0F}" presName="spVertical2" presStyleCnt="0"/>
      <dgm:spPr/>
    </dgm:pt>
    <dgm:pt modelId="{8A5BC92B-0ADB-400A-94EB-7796DB745FAC}" type="pres">
      <dgm:prSet presAssocID="{281ECBDF-CD2B-4F9B-9E27-C5003133CD0F}" presName="spVertical3" presStyleCnt="0"/>
      <dgm:spPr/>
    </dgm:pt>
    <dgm:pt modelId="{77677BC5-72D8-477B-ADED-5E40C40CDBCE}" type="pres">
      <dgm:prSet presAssocID="{32DB9387-FC68-4B7A-A7FE-021D39AC5078}" presName="space" presStyleCnt="0"/>
      <dgm:spPr/>
    </dgm:pt>
    <dgm:pt modelId="{EAF022EB-515C-4AEE-B904-66A5B036A5EB}" type="pres">
      <dgm:prSet presAssocID="{6F094C5D-590E-4E68-8DEB-010B0944AA3A}" presName="linV" presStyleCnt="0"/>
      <dgm:spPr/>
    </dgm:pt>
    <dgm:pt modelId="{9EFD5F7D-3D32-41DD-A896-10CF4228A727}" type="pres">
      <dgm:prSet presAssocID="{6F094C5D-590E-4E68-8DEB-010B0944AA3A}" presName="spVertical1" presStyleCnt="0"/>
      <dgm:spPr/>
    </dgm:pt>
    <dgm:pt modelId="{232692A9-CF79-43BC-AB4F-3509EC50B243}" type="pres">
      <dgm:prSet presAssocID="{6F094C5D-590E-4E68-8DEB-010B0944AA3A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7CD4C-9650-4FC3-B6FF-CBC0F8886760}" type="pres">
      <dgm:prSet presAssocID="{6F094C5D-590E-4E68-8DEB-010B0944AA3A}" presName="spVertical2" presStyleCnt="0"/>
      <dgm:spPr/>
    </dgm:pt>
    <dgm:pt modelId="{50CAE1D7-D7EE-4F3F-8D96-B32FE049074D}" type="pres">
      <dgm:prSet presAssocID="{6F094C5D-590E-4E68-8DEB-010B0944AA3A}" presName="spVertical3" presStyleCnt="0"/>
      <dgm:spPr/>
    </dgm:pt>
    <dgm:pt modelId="{CDCA5328-F65D-4801-B814-5CF429CE006C}" type="pres">
      <dgm:prSet presAssocID="{D07C771A-1D12-4365-B975-25E4A9F8CDF3}" presName="space" presStyleCnt="0"/>
      <dgm:spPr/>
    </dgm:pt>
    <dgm:pt modelId="{9A97E00D-1AEB-4FF4-A3B2-C88A497CBCDD}" type="pres">
      <dgm:prSet presAssocID="{9919A992-9D88-49F2-AC34-07412005466D}" presName="linV" presStyleCnt="0"/>
      <dgm:spPr/>
    </dgm:pt>
    <dgm:pt modelId="{72D403BF-1363-42C9-B9D1-ED9DBE73BD13}" type="pres">
      <dgm:prSet presAssocID="{9919A992-9D88-49F2-AC34-07412005466D}" presName="spVertical1" presStyleCnt="0"/>
      <dgm:spPr/>
    </dgm:pt>
    <dgm:pt modelId="{AE3F5332-A19F-4CA9-9541-037A4462AB1F}" type="pres">
      <dgm:prSet presAssocID="{9919A992-9D88-49F2-AC34-07412005466D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992B3-CAD0-424E-BED8-BFDD0B60223B}" type="pres">
      <dgm:prSet presAssocID="{9919A992-9D88-49F2-AC34-07412005466D}" presName="spVertical2" presStyleCnt="0"/>
      <dgm:spPr/>
    </dgm:pt>
    <dgm:pt modelId="{D051E9DF-FD7D-4E94-92D0-886C7AB41A5A}" type="pres">
      <dgm:prSet presAssocID="{9919A992-9D88-49F2-AC34-07412005466D}" presName="spVertical3" presStyleCnt="0"/>
      <dgm:spPr/>
    </dgm:pt>
    <dgm:pt modelId="{66A33605-8F96-4F16-8737-B656D9542514}" type="pres">
      <dgm:prSet presAssocID="{829D6ED4-5399-419B-9DD2-C8D6F5EB3413}" presName="padding2" presStyleCnt="0"/>
      <dgm:spPr/>
    </dgm:pt>
    <dgm:pt modelId="{2ACD7B2E-6A1C-4E51-B8BC-DC897ABCCF53}" type="pres">
      <dgm:prSet presAssocID="{829D6ED4-5399-419B-9DD2-C8D6F5EB3413}" presName="negArrow" presStyleCnt="0"/>
      <dgm:spPr/>
    </dgm:pt>
    <dgm:pt modelId="{C694D8A6-E43B-46BC-B837-BFFB16D9F266}" type="pres">
      <dgm:prSet presAssocID="{829D6ED4-5399-419B-9DD2-C8D6F5EB3413}" presName="backgroundArrow" presStyleLbl="node1" presStyleIdx="0" presStyleCnt="1" custScaleY="58699"/>
      <dgm:spPr/>
    </dgm:pt>
  </dgm:ptLst>
  <dgm:cxnLst>
    <dgm:cxn modelId="{DF66921E-C07A-4A75-9065-4B8A451963EF}" type="presOf" srcId="{281ECBDF-CD2B-4F9B-9E27-C5003133CD0F}" destId="{293CEDB6-BC2D-493E-BC4C-2AA4038D766D}" srcOrd="0" destOrd="0" presId="urn:microsoft.com/office/officeart/2005/8/layout/hProcess3"/>
    <dgm:cxn modelId="{783FE02B-509D-495B-BD18-ED40EA1D0420}" type="presOf" srcId="{829D6ED4-5399-419B-9DD2-C8D6F5EB3413}" destId="{0741AED3-2CC3-4BE7-A5F2-045023C883AD}" srcOrd="0" destOrd="0" presId="urn:microsoft.com/office/officeart/2005/8/layout/hProcess3"/>
    <dgm:cxn modelId="{D75C9C74-5D70-4AC2-B27C-6E2B2ADD2E4C}" type="presOf" srcId="{9919A992-9D88-49F2-AC34-07412005466D}" destId="{AE3F5332-A19F-4CA9-9541-037A4462AB1F}" srcOrd="0" destOrd="0" presId="urn:microsoft.com/office/officeart/2005/8/layout/hProcess3"/>
    <dgm:cxn modelId="{FE9247E7-9A30-4332-BE2B-4E8269668DC2}" srcId="{829D6ED4-5399-419B-9DD2-C8D6F5EB3413}" destId="{6F094C5D-590E-4E68-8DEB-010B0944AA3A}" srcOrd="1" destOrd="0" parTransId="{071CE3A6-C04D-4E51-9AA8-4AFF4310E708}" sibTransId="{D07C771A-1D12-4365-B975-25E4A9F8CDF3}"/>
    <dgm:cxn modelId="{550696CB-27A6-4F18-8188-C75D41D84A1B}" type="presOf" srcId="{6F094C5D-590E-4E68-8DEB-010B0944AA3A}" destId="{232692A9-CF79-43BC-AB4F-3509EC50B243}" srcOrd="0" destOrd="0" presId="urn:microsoft.com/office/officeart/2005/8/layout/hProcess3"/>
    <dgm:cxn modelId="{073BF0AC-89F8-4FC1-9852-A6F9A85B4E66}" srcId="{829D6ED4-5399-419B-9DD2-C8D6F5EB3413}" destId="{281ECBDF-CD2B-4F9B-9E27-C5003133CD0F}" srcOrd="0" destOrd="0" parTransId="{075C2466-9861-4A7C-8BB3-E361617C9375}" sibTransId="{32DB9387-FC68-4B7A-A7FE-021D39AC5078}"/>
    <dgm:cxn modelId="{22894AAA-A087-4EA9-8139-36FCFAF4C0D4}" srcId="{829D6ED4-5399-419B-9DD2-C8D6F5EB3413}" destId="{9919A992-9D88-49F2-AC34-07412005466D}" srcOrd="2" destOrd="0" parTransId="{1DEA81EE-236D-4D85-B592-EB6B2C2D03E1}" sibTransId="{43F278C6-8D0A-48F1-90DA-C73BDBC8B31C}"/>
    <dgm:cxn modelId="{191835E4-D974-4CEC-BDAF-FB1F44534970}" type="presParOf" srcId="{0741AED3-2CC3-4BE7-A5F2-045023C883AD}" destId="{9B2289CB-D0A2-4624-848D-73A52B4E7348}" srcOrd="0" destOrd="0" presId="urn:microsoft.com/office/officeart/2005/8/layout/hProcess3"/>
    <dgm:cxn modelId="{C5D04B8F-8443-4317-983B-0134B8287E42}" type="presParOf" srcId="{0741AED3-2CC3-4BE7-A5F2-045023C883AD}" destId="{3CDA1CE9-66B1-4942-9C09-5AC976D15E23}" srcOrd="1" destOrd="0" presId="urn:microsoft.com/office/officeart/2005/8/layout/hProcess3"/>
    <dgm:cxn modelId="{282BB3E5-D825-4AAB-830B-76D61D982FFA}" type="presParOf" srcId="{3CDA1CE9-66B1-4942-9C09-5AC976D15E23}" destId="{23E48716-1765-4A05-902C-8A17B6963D83}" srcOrd="0" destOrd="0" presId="urn:microsoft.com/office/officeart/2005/8/layout/hProcess3"/>
    <dgm:cxn modelId="{F5B1E5E0-AECA-4F21-AE9D-3614DFFCEF4F}" type="presParOf" srcId="{3CDA1CE9-66B1-4942-9C09-5AC976D15E23}" destId="{3FA7C7BD-C1C7-4576-8447-447504E4EC4C}" srcOrd="1" destOrd="0" presId="urn:microsoft.com/office/officeart/2005/8/layout/hProcess3"/>
    <dgm:cxn modelId="{DA8A7082-91DC-41BE-B023-03237A1A7CB9}" type="presParOf" srcId="{3FA7C7BD-C1C7-4576-8447-447504E4EC4C}" destId="{FA2F7369-1D20-4363-9B38-374F3EE2A336}" srcOrd="0" destOrd="0" presId="urn:microsoft.com/office/officeart/2005/8/layout/hProcess3"/>
    <dgm:cxn modelId="{03CEA4A3-767D-4C94-959F-3FC7AEBCEB12}" type="presParOf" srcId="{3FA7C7BD-C1C7-4576-8447-447504E4EC4C}" destId="{293CEDB6-BC2D-493E-BC4C-2AA4038D766D}" srcOrd="1" destOrd="0" presId="urn:microsoft.com/office/officeart/2005/8/layout/hProcess3"/>
    <dgm:cxn modelId="{BE804B3F-358B-4F48-8FD3-037F4424C02E}" type="presParOf" srcId="{3FA7C7BD-C1C7-4576-8447-447504E4EC4C}" destId="{38490637-675C-4E56-97E4-16FAA8E9BB97}" srcOrd="2" destOrd="0" presId="urn:microsoft.com/office/officeart/2005/8/layout/hProcess3"/>
    <dgm:cxn modelId="{D27318BD-4EC1-4B59-9A9C-0BBCD8589EFF}" type="presParOf" srcId="{3FA7C7BD-C1C7-4576-8447-447504E4EC4C}" destId="{8A5BC92B-0ADB-400A-94EB-7796DB745FAC}" srcOrd="3" destOrd="0" presId="urn:microsoft.com/office/officeart/2005/8/layout/hProcess3"/>
    <dgm:cxn modelId="{E49BBFDF-0632-404A-B874-91C079F7826E}" type="presParOf" srcId="{3CDA1CE9-66B1-4942-9C09-5AC976D15E23}" destId="{77677BC5-72D8-477B-ADED-5E40C40CDBCE}" srcOrd="2" destOrd="0" presId="urn:microsoft.com/office/officeart/2005/8/layout/hProcess3"/>
    <dgm:cxn modelId="{ABC11797-A685-4539-8BA0-DCC94448AB83}" type="presParOf" srcId="{3CDA1CE9-66B1-4942-9C09-5AC976D15E23}" destId="{EAF022EB-515C-4AEE-B904-66A5B036A5EB}" srcOrd="3" destOrd="0" presId="urn:microsoft.com/office/officeart/2005/8/layout/hProcess3"/>
    <dgm:cxn modelId="{21C8962E-4632-4334-813F-A3DD80E55569}" type="presParOf" srcId="{EAF022EB-515C-4AEE-B904-66A5B036A5EB}" destId="{9EFD5F7D-3D32-41DD-A896-10CF4228A727}" srcOrd="0" destOrd="0" presId="urn:microsoft.com/office/officeart/2005/8/layout/hProcess3"/>
    <dgm:cxn modelId="{6AA4BE03-548E-4BB1-9AD7-B11DFD45E158}" type="presParOf" srcId="{EAF022EB-515C-4AEE-B904-66A5B036A5EB}" destId="{232692A9-CF79-43BC-AB4F-3509EC50B243}" srcOrd="1" destOrd="0" presId="urn:microsoft.com/office/officeart/2005/8/layout/hProcess3"/>
    <dgm:cxn modelId="{16946BE8-C843-4FE1-B956-04C3968B64F7}" type="presParOf" srcId="{EAF022EB-515C-4AEE-B904-66A5B036A5EB}" destId="{D7C7CD4C-9650-4FC3-B6FF-CBC0F8886760}" srcOrd="2" destOrd="0" presId="urn:microsoft.com/office/officeart/2005/8/layout/hProcess3"/>
    <dgm:cxn modelId="{730B3DA0-98AA-43E1-B72C-2898BFA8023C}" type="presParOf" srcId="{EAF022EB-515C-4AEE-B904-66A5B036A5EB}" destId="{50CAE1D7-D7EE-4F3F-8D96-B32FE049074D}" srcOrd="3" destOrd="0" presId="urn:microsoft.com/office/officeart/2005/8/layout/hProcess3"/>
    <dgm:cxn modelId="{A5B69E73-8AA2-41F3-87B1-26FC1BE1D4EE}" type="presParOf" srcId="{3CDA1CE9-66B1-4942-9C09-5AC976D15E23}" destId="{CDCA5328-F65D-4801-B814-5CF429CE006C}" srcOrd="4" destOrd="0" presId="urn:microsoft.com/office/officeart/2005/8/layout/hProcess3"/>
    <dgm:cxn modelId="{2949F4C9-668D-4F53-A58E-9BFDE8A44D64}" type="presParOf" srcId="{3CDA1CE9-66B1-4942-9C09-5AC976D15E23}" destId="{9A97E00D-1AEB-4FF4-A3B2-C88A497CBCDD}" srcOrd="5" destOrd="0" presId="urn:microsoft.com/office/officeart/2005/8/layout/hProcess3"/>
    <dgm:cxn modelId="{8215F451-9180-4C62-8B22-DDB5297E6EDE}" type="presParOf" srcId="{9A97E00D-1AEB-4FF4-A3B2-C88A497CBCDD}" destId="{72D403BF-1363-42C9-B9D1-ED9DBE73BD13}" srcOrd="0" destOrd="0" presId="urn:microsoft.com/office/officeart/2005/8/layout/hProcess3"/>
    <dgm:cxn modelId="{9957E2E3-62C5-4E6D-8998-A572667389C8}" type="presParOf" srcId="{9A97E00D-1AEB-4FF4-A3B2-C88A497CBCDD}" destId="{AE3F5332-A19F-4CA9-9541-037A4462AB1F}" srcOrd="1" destOrd="0" presId="urn:microsoft.com/office/officeart/2005/8/layout/hProcess3"/>
    <dgm:cxn modelId="{288E33DA-C091-4731-BF16-6C159AA2BA57}" type="presParOf" srcId="{9A97E00D-1AEB-4FF4-A3B2-C88A497CBCDD}" destId="{9D4992B3-CAD0-424E-BED8-BFDD0B60223B}" srcOrd="2" destOrd="0" presId="urn:microsoft.com/office/officeart/2005/8/layout/hProcess3"/>
    <dgm:cxn modelId="{2382C392-8904-48AC-9BB2-861E897767C3}" type="presParOf" srcId="{9A97E00D-1AEB-4FF4-A3B2-C88A497CBCDD}" destId="{D051E9DF-FD7D-4E94-92D0-886C7AB41A5A}" srcOrd="3" destOrd="0" presId="urn:microsoft.com/office/officeart/2005/8/layout/hProcess3"/>
    <dgm:cxn modelId="{AC66BEAD-482F-4B0E-87FB-A20777A77E34}" type="presParOf" srcId="{3CDA1CE9-66B1-4942-9C09-5AC976D15E23}" destId="{66A33605-8F96-4F16-8737-B656D9542514}" srcOrd="6" destOrd="0" presId="urn:microsoft.com/office/officeart/2005/8/layout/hProcess3"/>
    <dgm:cxn modelId="{AEA6538C-A9D5-4308-9EC5-A36D18B05E22}" type="presParOf" srcId="{3CDA1CE9-66B1-4942-9C09-5AC976D15E23}" destId="{2ACD7B2E-6A1C-4E51-B8BC-DC897ABCCF53}" srcOrd="7" destOrd="0" presId="urn:microsoft.com/office/officeart/2005/8/layout/hProcess3"/>
    <dgm:cxn modelId="{678AAB90-2448-4FFF-9F15-35B2C09FB2FA}" type="presParOf" srcId="{3CDA1CE9-66B1-4942-9C09-5AC976D15E23}" destId="{C694D8A6-E43B-46BC-B837-BFFB16D9F266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A902FF-B2D9-46E2-A798-D2828AFDAD20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300694B-6DFF-4DF2-A870-487C9DB43011}">
      <dgm:prSet phldrT="[Текст]" phldr="1"/>
      <dgm:spPr/>
      <dgm:t>
        <a:bodyPr/>
        <a:lstStyle/>
        <a:p>
          <a:endParaRPr lang="ru-RU"/>
        </a:p>
      </dgm:t>
    </dgm:pt>
    <dgm:pt modelId="{81AE2E2B-EF5B-4383-BF77-88C19D66ED0A}" type="parTrans" cxnId="{186D4DC3-C1D3-4CDC-8530-3F5B4BC417FA}">
      <dgm:prSet/>
      <dgm:spPr/>
      <dgm:t>
        <a:bodyPr/>
        <a:lstStyle/>
        <a:p>
          <a:endParaRPr lang="ru-RU"/>
        </a:p>
      </dgm:t>
    </dgm:pt>
    <dgm:pt modelId="{83CD0716-EA34-4781-866D-FA336DC5D39D}" type="sibTrans" cxnId="{186D4DC3-C1D3-4CDC-8530-3F5B4BC417FA}">
      <dgm:prSet/>
      <dgm:spPr/>
      <dgm:t>
        <a:bodyPr/>
        <a:lstStyle/>
        <a:p>
          <a:endParaRPr lang="ru-RU"/>
        </a:p>
      </dgm:t>
    </dgm:pt>
    <dgm:pt modelId="{4B65DC66-E111-4413-949D-9956C1BC14A1}">
      <dgm:prSet phldrT="[Текст]" phldr="1"/>
      <dgm:spPr/>
      <dgm:t>
        <a:bodyPr/>
        <a:lstStyle/>
        <a:p>
          <a:endParaRPr lang="ru-RU" dirty="0"/>
        </a:p>
      </dgm:t>
    </dgm:pt>
    <dgm:pt modelId="{D72EF1AF-1046-4747-86EA-E6C616A2BB47}" type="parTrans" cxnId="{6C43ED17-3B73-4CFF-A77A-C139EE083153}">
      <dgm:prSet/>
      <dgm:spPr/>
      <dgm:t>
        <a:bodyPr/>
        <a:lstStyle/>
        <a:p>
          <a:endParaRPr lang="ru-RU"/>
        </a:p>
      </dgm:t>
    </dgm:pt>
    <dgm:pt modelId="{C011628E-72B8-42BF-84BA-F3C9E679D246}" type="sibTrans" cxnId="{6C43ED17-3B73-4CFF-A77A-C139EE083153}">
      <dgm:prSet/>
      <dgm:spPr/>
      <dgm:t>
        <a:bodyPr/>
        <a:lstStyle/>
        <a:p>
          <a:endParaRPr lang="ru-RU"/>
        </a:p>
      </dgm:t>
    </dgm:pt>
    <dgm:pt modelId="{B5F7A92E-E395-4822-B983-6D1BF16533E9}">
      <dgm:prSet phldrT="[Текст]" phldr="1"/>
      <dgm:spPr/>
      <dgm:t>
        <a:bodyPr/>
        <a:lstStyle/>
        <a:p>
          <a:endParaRPr lang="ru-RU"/>
        </a:p>
      </dgm:t>
    </dgm:pt>
    <dgm:pt modelId="{D061EA99-B4D6-4DC9-8C6F-633A1D7B420E}" type="parTrans" cxnId="{F1F6536D-D236-4DCF-B95F-FBA7458C7633}">
      <dgm:prSet/>
      <dgm:spPr/>
      <dgm:t>
        <a:bodyPr/>
        <a:lstStyle/>
        <a:p>
          <a:endParaRPr lang="ru-RU"/>
        </a:p>
      </dgm:t>
    </dgm:pt>
    <dgm:pt modelId="{C03BEFBF-3D95-4E56-8EDC-0C67C78657A9}" type="sibTrans" cxnId="{F1F6536D-D236-4DCF-B95F-FBA7458C7633}">
      <dgm:prSet/>
      <dgm:spPr/>
      <dgm:t>
        <a:bodyPr/>
        <a:lstStyle/>
        <a:p>
          <a:endParaRPr lang="ru-RU"/>
        </a:p>
      </dgm:t>
    </dgm:pt>
    <dgm:pt modelId="{743BD28E-8614-4526-9CBA-991A7755F232}" type="pres">
      <dgm:prSet presAssocID="{5BA902FF-B2D9-46E2-A798-D2828AFDAD20}" presName="Name0" presStyleCnt="0">
        <dgm:presLayoutVars>
          <dgm:dir/>
          <dgm:animLvl val="lvl"/>
          <dgm:resizeHandles val="exact"/>
        </dgm:presLayoutVars>
      </dgm:prSet>
      <dgm:spPr/>
    </dgm:pt>
    <dgm:pt modelId="{DD3A428B-7B64-49DF-8AA2-48A6C865D148}" type="pres">
      <dgm:prSet presAssocID="{5BA902FF-B2D9-46E2-A798-D2828AFDAD20}" presName="dummy" presStyleCnt="0"/>
      <dgm:spPr/>
    </dgm:pt>
    <dgm:pt modelId="{4AD6F7EC-3889-4BDF-91FB-48C07DE2FC48}" type="pres">
      <dgm:prSet presAssocID="{5BA902FF-B2D9-46E2-A798-D2828AFDAD20}" presName="linH" presStyleCnt="0"/>
      <dgm:spPr/>
    </dgm:pt>
    <dgm:pt modelId="{FBA6F968-BB32-4505-A5D5-74CF8169FE06}" type="pres">
      <dgm:prSet presAssocID="{5BA902FF-B2D9-46E2-A798-D2828AFDAD20}" presName="padding1" presStyleCnt="0"/>
      <dgm:spPr/>
    </dgm:pt>
    <dgm:pt modelId="{9532380A-8973-4B2A-A5ED-F3D08FEEC7D9}" type="pres">
      <dgm:prSet presAssocID="{A300694B-6DFF-4DF2-A870-487C9DB43011}" presName="linV" presStyleCnt="0"/>
      <dgm:spPr/>
    </dgm:pt>
    <dgm:pt modelId="{B8E93755-50A1-4CB7-815B-5AA4BD796348}" type="pres">
      <dgm:prSet presAssocID="{A300694B-6DFF-4DF2-A870-487C9DB43011}" presName="spVertical1" presStyleCnt="0"/>
      <dgm:spPr/>
    </dgm:pt>
    <dgm:pt modelId="{FB726940-0BBB-4BF0-A683-29A7F6B3C8C6}" type="pres">
      <dgm:prSet presAssocID="{A300694B-6DFF-4DF2-A870-487C9DB43011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B30C1-07A8-4CE7-AF28-0F884F803092}" type="pres">
      <dgm:prSet presAssocID="{A300694B-6DFF-4DF2-A870-487C9DB43011}" presName="spVertical2" presStyleCnt="0"/>
      <dgm:spPr/>
    </dgm:pt>
    <dgm:pt modelId="{75579927-BE50-4619-93E2-54C26462D647}" type="pres">
      <dgm:prSet presAssocID="{A300694B-6DFF-4DF2-A870-487C9DB43011}" presName="spVertical3" presStyleCnt="0"/>
      <dgm:spPr/>
    </dgm:pt>
    <dgm:pt modelId="{570E1912-9655-4660-928A-8EECA254C16B}" type="pres">
      <dgm:prSet presAssocID="{83CD0716-EA34-4781-866D-FA336DC5D39D}" presName="space" presStyleCnt="0"/>
      <dgm:spPr/>
    </dgm:pt>
    <dgm:pt modelId="{EB147F85-2F5F-45EE-BEC8-D742A59CF2AA}" type="pres">
      <dgm:prSet presAssocID="{4B65DC66-E111-4413-949D-9956C1BC14A1}" presName="linV" presStyleCnt="0"/>
      <dgm:spPr/>
    </dgm:pt>
    <dgm:pt modelId="{21BA6D6B-0EC8-486A-B002-CBA8FCA53339}" type="pres">
      <dgm:prSet presAssocID="{4B65DC66-E111-4413-949D-9956C1BC14A1}" presName="spVertical1" presStyleCnt="0"/>
      <dgm:spPr/>
    </dgm:pt>
    <dgm:pt modelId="{11A61155-0318-4421-996F-0602D3171BE6}" type="pres">
      <dgm:prSet presAssocID="{4B65DC66-E111-4413-949D-9956C1BC14A1}" presName="parTx" presStyleLbl="revTx" presStyleIdx="1" presStyleCnt="3" custLinFactNeighborX="2128" custLinFactNeighborY="-26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CF36C-B9E4-4983-97D3-F16DB92D0C46}" type="pres">
      <dgm:prSet presAssocID="{4B65DC66-E111-4413-949D-9956C1BC14A1}" presName="spVertical2" presStyleCnt="0"/>
      <dgm:spPr/>
    </dgm:pt>
    <dgm:pt modelId="{A07ABE0A-CD83-4FE2-9FDC-0A1EF11DDD4C}" type="pres">
      <dgm:prSet presAssocID="{4B65DC66-E111-4413-949D-9956C1BC14A1}" presName="spVertical3" presStyleCnt="0"/>
      <dgm:spPr/>
    </dgm:pt>
    <dgm:pt modelId="{9F567CD6-71DF-4CBB-9E57-393686ADFC3A}" type="pres">
      <dgm:prSet presAssocID="{C011628E-72B8-42BF-84BA-F3C9E679D246}" presName="space" presStyleCnt="0"/>
      <dgm:spPr/>
    </dgm:pt>
    <dgm:pt modelId="{EE0C334A-3BDE-4A6D-A4E1-783B3E60CB19}" type="pres">
      <dgm:prSet presAssocID="{B5F7A92E-E395-4822-B983-6D1BF16533E9}" presName="linV" presStyleCnt="0"/>
      <dgm:spPr/>
    </dgm:pt>
    <dgm:pt modelId="{8C1E9013-72FC-4EC8-BB37-B80D051C406E}" type="pres">
      <dgm:prSet presAssocID="{B5F7A92E-E395-4822-B983-6D1BF16533E9}" presName="spVertical1" presStyleCnt="0"/>
      <dgm:spPr/>
    </dgm:pt>
    <dgm:pt modelId="{D4C04436-B806-4583-A2C8-2BE06E168205}" type="pres">
      <dgm:prSet presAssocID="{B5F7A92E-E395-4822-B983-6D1BF16533E9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7CE56-9F1C-4027-824B-4685D44AD1EF}" type="pres">
      <dgm:prSet presAssocID="{B5F7A92E-E395-4822-B983-6D1BF16533E9}" presName="spVertical2" presStyleCnt="0"/>
      <dgm:spPr/>
    </dgm:pt>
    <dgm:pt modelId="{6FCEA6E6-AC3D-42E9-AF08-3742F3C57549}" type="pres">
      <dgm:prSet presAssocID="{B5F7A92E-E395-4822-B983-6D1BF16533E9}" presName="spVertical3" presStyleCnt="0"/>
      <dgm:spPr/>
    </dgm:pt>
    <dgm:pt modelId="{06B9241A-B963-43BF-AD4D-FE45044D5434}" type="pres">
      <dgm:prSet presAssocID="{5BA902FF-B2D9-46E2-A798-D2828AFDAD20}" presName="padding2" presStyleCnt="0"/>
      <dgm:spPr/>
    </dgm:pt>
    <dgm:pt modelId="{FD2F0D4B-4E0B-403F-84FE-8F2CF8F4DDFA}" type="pres">
      <dgm:prSet presAssocID="{5BA902FF-B2D9-46E2-A798-D2828AFDAD20}" presName="negArrow" presStyleCnt="0"/>
      <dgm:spPr/>
    </dgm:pt>
    <dgm:pt modelId="{790CEDE5-5396-4359-AAA1-4E536F28A917}" type="pres">
      <dgm:prSet presAssocID="{5BA902FF-B2D9-46E2-A798-D2828AFDAD20}" presName="backgroundArrow" presStyleLbl="node1" presStyleIdx="0" presStyleCnt="1" custScaleX="58333" custLinFactNeighborX="10000" custLinFactNeighborY="18250"/>
      <dgm:spPr/>
    </dgm:pt>
  </dgm:ptLst>
  <dgm:cxnLst>
    <dgm:cxn modelId="{FCF7F9CE-8794-4276-A66B-DAB3C36FD0E2}" type="presOf" srcId="{5BA902FF-B2D9-46E2-A798-D2828AFDAD20}" destId="{743BD28E-8614-4526-9CBA-991A7755F232}" srcOrd="0" destOrd="0" presId="urn:microsoft.com/office/officeart/2005/8/layout/hProcess3"/>
    <dgm:cxn modelId="{9B03C028-C37A-4236-B5A5-B98D3C34FC82}" type="presOf" srcId="{B5F7A92E-E395-4822-B983-6D1BF16533E9}" destId="{D4C04436-B806-4583-A2C8-2BE06E168205}" srcOrd="0" destOrd="0" presId="urn:microsoft.com/office/officeart/2005/8/layout/hProcess3"/>
    <dgm:cxn modelId="{186D4DC3-C1D3-4CDC-8530-3F5B4BC417FA}" srcId="{5BA902FF-B2D9-46E2-A798-D2828AFDAD20}" destId="{A300694B-6DFF-4DF2-A870-487C9DB43011}" srcOrd="0" destOrd="0" parTransId="{81AE2E2B-EF5B-4383-BF77-88C19D66ED0A}" sibTransId="{83CD0716-EA34-4781-866D-FA336DC5D39D}"/>
    <dgm:cxn modelId="{E994457E-3302-4E34-B0BA-CE8D2345EA4A}" type="presOf" srcId="{4B65DC66-E111-4413-949D-9956C1BC14A1}" destId="{11A61155-0318-4421-996F-0602D3171BE6}" srcOrd="0" destOrd="0" presId="urn:microsoft.com/office/officeart/2005/8/layout/hProcess3"/>
    <dgm:cxn modelId="{FBB76F68-894B-4A70-8CC6-B3A96F935188}" type="presOf" srcId="{A300694B-6DFF-4DF2-A870-487C9DB43011}" destId="{FB726940-0BBB-4BF0-A683-29A7F6B3C8C6}" srcOrd="0" destOrd="0" presId="urn:microsoft.com/office/officeart/2005/8/layout/hProcess3"/>
    <dgm:cxn modelId="{6C43ED17-3B73-4CFF-A77A-C139EE083153}" srcId="{5BA902FF-B2D9-46E2-A798-D2828AFDAD20}" destId="{4B65DC66-E111-4413-949D-9956C1BC14A1}" srcOrd="1" destOrd="0" parTransId="{D72EF1AF-1046-4747-86EA-E6C616A2BB47}" sibTransId="{C011628E-72B8-42BF-84BA-F3C9E679D246}"/>
    <dgm:cxn modelId="{F1F6536D-D236-4DCF-B95F-FBA7458C7633}" srcId="{5BA902FF-B2D9-46E2-A798-D2828AFDAD20}" destId="{B5F7A92E-E395-4822-B983-6D1BF16533E9}" srcOrd="2" destOrd="0" parTransId="{D061EA99-B4D6-4DC9-8C6F-633A1D7B420E}" sibTransId="{C03BEFBF-3D95-4E56-8EDC-0C67C78657A9}"/>
    <dgm:cxn modelId="{EB1B8436-0419-413C-BD14-33D9B9AC4605}" type="presParOf" srcId="{743BD28E-8614-4526-9CBA-991A7755F232}" destId="{DD3A428B-7B64-49DF-8AA2-48A6C865D148}" srcOrd="0" destOrd="0" presId="urn:microsoft.com/office/officeart/2005/8/layout/hProcess3"/>
    <dgm:cxn modelId="{07A293A7-8522-4DA2-918A-23A930A8C05B}" type="presParOf" srcId="{743BD28E-8614-4526-9CBA-991A7755F232}" destId="{4AD6F7EC-3889-4BDF-91FB-48C07DE2FC48}" srcOrd="1" destOrd="0" presId="urn:microsoft.com/office/officeart/2005/8/layout/hProcess3"/>
    <dgm:cxn modelId="{1A98889B-5B8C-4381-BE09-E1A67E2E248E}" type="presParOf" srcId="{4AD6F7EC-3889-4BDF-91FB-48C07DE2FC48}" destId="{FBA6F968-BB32-4505-A5D5-74CF8169FE06}" srcOrd="0" destOrd="0" presId="urn:microsoft.com/office/officeart/2005/8/layout/hProcess3"/>
    <dgm:cxn modelId="{94FF8A09-15B5-4857-94F6-6F9F2CACCAB7}" type="presParOf" srcId="{4AD6F7EC-3889-4BDF-91FB-48C07DE2FC48}" destId="{9532380A-8973-4B2A-A5ED-F3D08FEEC7D9}" srcOrd="1" destOrd="0" presId="urn:microsoft.com/office/officeart/2005/8/layout/hProcess3"/>
    <dgm:cxn modelId="{496CC824-1B2B-466C-9E68-C32960530E6E}" type="presParOf" srcId="{9532380A-8973-4B2A-A5ED-F3D08FEEC7D9}" destId="{B8E93755-50A1-4CB7-815B-5AA4BD796348}" srcOrd="0" destOrd="0" presId="urn:microsoft.com/office/officeart/2005/8/layout/hProcess3"/>
    <dgm:cxn modelId="{3975AFE1-1CBB-44D5-A868-2AC74F5C7B9A}" type="presParOf" srcId="{9532380A-8973-4B2A-A5ED-F3D08FEEC7D9}" destId="{FB726940-0BBB-4BF0-A683-29A7F6B3C8C6}" srcOrd="1" destOrd="0" presId="urn:microsoft.com/office/officeart/2005/8/layout/hProcess3"/>
    <dgm:cxn modelId="{D59DC8AF-8D83-4AE0-AFA1-52111F19F898}" type="presParOf" srcId="{9532380A-8973-4B2A-A5ED-F3D08FEEC7D9}" destId="{479B30C1-07A8-4CE7-AF28-0F884F803092}" srcOrd="2" destOrd="0" presId="urn:microsoft.com/office/officeart/2005/8/layout/hProcess3"/>
    <dgm:cxn modelId="{64DBFFB3-DBB5-4D24-8E0B-38E8EEB7787C}" type="presParOf" srcId="{9532380A-8973-4B2A-A5ED-F3D08FEEC7D9}" destId="{75579927-BE50-4619-93E2-54C26462D647}" srcOrd="3" destOrd="0" presId="urn:microsoft.com/office/officeart/2005/8/layout/hProcess3"/>
    <dgm:cxn modelId="{4157F720-A440-4AD6-8C5A-2EB574C3C629}" type="presParOf" srcId="{4AD6F7EC-3889-4BDF-91FB-48C07DE2FC48}" destId="{570E1912-9655-4660-928A-8EECA254C16B}" srcOrd="2" destOrd="0" presId="urn:microsoft.com/office/officeart/2005/8/layout/hProcess3"/>
    <dgm:cxn modelId="{A781C932-EAF4-4DB7-BAAF-F66B70C1D191}" type="presParOf" srcId="{4AD6F7EC-3889-4BDF-91FB-48C07DE2FC48}" destId="{EB147F85-2F5F-45EE-BEC8-D742A59CF2AA}" srcOrd="3" destOrd="0" presId="urn:microsoft.com/office/officeart/2005/8/layout/hProcess3"/>
    <dgm:cxn modelId="{9AFE2A03-FC21-4E0C-978B-A1340777E239}" type="presParOf" srcId="{EB147F85-2F5F-45EE-BEC8-D742A59CF2AA}" destId="{21BA6D6B-0EC8-486A-B002-CBA8FCA53339}" srcOrd="0" destOrd="0" presId="urn:microsoft.com/office/officeart/2005/8/layout/hProcess3"/>
    <dgm:cxn modelId="{B5674A6C-5D53-4F95-B705-1E7A638F749C}" type="presParOf" srcId="{EB147F85-2F5F-45EE-BEC8-D742A59CF2AA}" destId="{11A61155-0318-4421-996F-0602D3171BE6}" srcOrd="1" destOrd="0" presId="urn:microsoft.com/office/officeart/2005/8/layout/hProcess3"/>
    <dgm:cxn modelId="{932A573E-F45F-437A-847C-F5F0BE1AEAAF}" type="presParOf" srcId="{EB147F85-2F5F-45EE-BEC8-D742A59CF2AA}" destId="{85BCF36C-B9E4-4983-97D3-F16DB92D0C46}" srcOrd="2" destOrd="0" presId="urn:microsoft.com/office/officeart/2005/8/layout/hProcess3"/>
    <dgm:cxn modelId="{C4FD580F-1F3B-4177-AF7F-7EED4AEF06DD}" type="presParOf" srcId="{EB147F85-2F5F-45EE-BEC8-D742A59CF2AA}" destId="{A07ABE0A-CD83-4FE2-9FDC-0A1EF11DDD4C}" srcOrd="3" destOrd="0" presId="urn:microsoft.com/office/officeart/2005/8/layout/hProcess3"/>
    <dgm:cxn modelId="{EF05FB0B-4005-4FAD-A4AC-F9E27F9E834A}" type="presParOf" srcId="{4AD6F7EC-3889-4BDF-91FB-48C07DE2FC48}" destId="{9F567CD6-71DF-4CBB-9E57-393686ADFC3A}" srcOrd="4" destOrd="0" presId="urn:microsoft.com/office/officeart/2005/8/layout/hProcess3"/>
    <dgm:cxn modelId="{8BD8EC3C-F3E1-4706-BB36-024A4DBC85E0}" type="presParOf" srcId="{4AD6F7EC-3889-4BDF-91FB-48C07DE2FC48}" destId="{EE0C334A-3BDE-4A6D-A4E1-783B3E60CB19}" srcOrd="5" destOrd="0" presId="urn:microsoft.com/office/officeart/2005/8/layout/hProcess3"/>
    <dgm:cxn modelId="{2A4543B7-F012-4CFC-8D3B-3092BA04C105}" type="presParOf" srcId="{EE0C334A-3BDE-4A6D-A4E1-783B3E60CB19}" destId="{8C1E9013-72FC-4EC8-BB37-B80D051C406E}" srcOrd="0" destOrd="0" presId="urn:microsoft.com/office/officeart/2005/8/layout/hProcess3"/>
    <dgm:cxn modelId="{529B7973-0F0F-424A-B750-3C2EB23AB75E}" type="presParOf" srcId="{EE0C334A-3BDE-4A6D-A4E1-783B3E60CB19}" destId="{D4C04436-B806-4583-A2C8-2BE06E168205}" srcOrd="1" destOrd="0" presId="urn:microsoft.com/office/officeart/2005/8/layout/hProcess3"/>
    <dgm:cxn modelId="{4DCBDF1E-3505-4C74-8DDA-C2BF110ADF7F}" type="presParOf" srcId="{EE0C334A-3BDE-4A6D-A4E1-783B3E60CB19}" destId="{33A7CE56-9F1C-4027-824B-4685D44AD1EF}" srcOrd="2" destOrd="0" presId="urn:microsoft.com/office/officeart/2005/8/layout/hProcess3"/>
    <dgm:cxn modelId="{F19C54FC-6B07-4E3D-9544-5DECE697F878}" type="presParOf" srcId="{EE0C334A-3BDE-4A6D-A4E1-783B3E60CB19}" destId="{6FCEA6E6-AC3D-42E9-AF08-3742F3C57549}" srcOrd="3" destOrd="0" presId="urn:microsoft.com/office/officeart/2005/8/layout/hProcess3"/>
    <dgm:cxn modelId="{069267E3-825E-4BC0-B1B0-6065CBB73D8E}" type="presParOf" srcId="{4AD6F7EC-3889-4BDF-91FB-48C07DE2FC48}" destId="{06B9241A-B963-43BF-AD4D-FE45044D5434}" srcOrd="6" destOrd="0" presId="urn:microsoft.com/office/officeart/2005/8/layout/hProcess3"/>
    <dgm:cxn modelId="{69011B07-9586-4567-AAD6-E0B35D675783}" type="presParOf" srcId="{4AD6F7EC-3889-4BDF-91FB-48C07DE2FC48}" destId="{FD2F0D4B-4E0B-403F-84FE-8F2CF8F4DDFA}" srcOrd="7" destOrd="0" presId="urn:microsoft.com/office/officeart/2005/8/layout/hProcess3"/>
    <dgm:cxn modelId="{121E79A7-045A-4A92-BE64-39042897559F}" type="presParOf" srcId="{4AD6F7EC-3889-4BDF-91FB-48C07DE2FC48}" destId="{790CEDE5-5396-4359-AAA1-4E536F28A917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E08B85-1C51-494A-A9DF-A7B2F4AABEF3}">
      <dsp:nvSpPr>
        <dsp:cNvPr id="0" name=""/>
        <dsp:cNvSpPr/>
      </dsp:nvSpPr>
      <dsp:spPr>
        <a:xfrm>
          <a:off x="2092191" y="2020"/>
          <a:ext cx="3784641" cy="252505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Направления повышения квалификации</a:t>
          </a:r>
          <a:endParaRPr lang="ru-RU" sz="3200" b="1" kern="1200" dirty="0"/>
        </a:p>
      </dsp:txBody>
      <dsp:txXfrm>
        <a:off x="2092191" y="2020"/>
        <a:ext cx="3784641" cy="2525057"/>
      </dsp:txXfrm>
    </dsp:sp>
    <dsp:sp modelId="{4FAE813A-0736-428E-8C1A-76A71F6C44B3}">
      <dsp:nvSpPr>
        <dsp:cNvPr id="0" name=""/>
        <dsp:cNvSpPr/>
      </dsp:nvSpPr>
      <dsp:spPr>
        <a:xfrm rot="9430425">
          <a:off x="79026" y="2536714"/>
          <a:ext cx="1539740" cy="67405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CE1CBCD-AE68-4F37-BC5F-4ABF37EDFF7F}">
      <dsp:nvSpPr>
        <dsp:cNvPr id="0" name=""/>
        <dsp:cNvSpPr/>
      </dsp:nvSpPr>
      <dsp:spPr>
        <a:xfrm>
          <a:off x="0" y="1752605"/>
          <a:ext cx="1764608" cy="1635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ИКТ   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52605"/>
        <a:ext cx="1764608" cy="1635329"/>
      </dsp:txXfrm>
    </dsp:sp>
    <dsp:sp modelId="{A17CECBC-BCBB-4DE2-A338-B0CE94B470FC}">
      <dsp:nvSpPr>
        <dsp:cNvPr id="0" name=""/>
        <dsp:cNvSpPr/>
      </dsp:nvSpPr>
      <dsp:spPr>
        <a:xfrm rot="6071817" flipH="1" flipV="1">
          <a:off x="3195075" y="3577014"/>
          <a:ext cx="838702" cy="89341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9C2393F-1240-4BC8-999E-EA65C6F03E1F}">
      <dsp:nvSpPr>
        <dsp:cNvPr id="0" name=""/>
        <dsp:cNvSpPr/>
      </dsp:nvSpPr>
      <dsp:spPr>
        <a:xfrm>
          <a:off x="1981189" y="3505203"/>
          <a:ext cx="2763760" cy="17974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1189" y="3505203"/>
        <a:ext cx="2763760" cy="1797479"/>
      </dsp:txXfrm>
    </dsp:sp>
    <dsp:sp modelId="{5BD44630-88B5-4F0E-8239-F9351F7B1320}">
      <dsp:nvSpPr>
        <dsp:cNvPr id="0" name=""/>
        <dsp:cNvSpPr/>
      </dsp:nvSpPr>
      <dsp:spPr>
        <a:xfrm rot="2177882">
          <a:off x="5945457" y="3126848"/>
          <a:ext cx="1573402" cy="67405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F592DA-8EF7-4339-8C06-1C306D86A92B}">
      <dsp:nvSpPr>
        <dsp:cNvPr id="0" name=""/>
        <dsp:cNvSpPr/>
      </dsp:nvSpPr>
      <dsp:spPr>
        <a:xfrm>
          <a:off x="5181603" y="2286001"/>
          <a:ext cx="2834243" cy="17974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Само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81603" y="2286001"/>
        <a:ext cx="2834243" cy="17974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33CD9E-CA14-482F-9545-05D3D56C610D}">
      <dsp:nvSpPr>
        <dsp:cNvPr id="0" name=""/>
        <dsp:cNvSpPr/>
      </dsp:nvSpPr>
      <dsp:spPr>
        <a:xfrm rot="2126052">
          <a:off x="2797285" y="4455236"/>
          <a:ext cx="830417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830417" y="32431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78FC4-5E69-4276-8CD4-05DE6ECC65B7}">
      <dsp:nvSpPr>
        <dsp:cNvPr id="0" name=""/>
        <dsp:cNvSpPr/>
      </dsp:nvSpPr>
      <dsp:spPr>
        <a:xfrm rot="3751">
          <a:off x="2874189" y="3395367"/>
          <a:ext cx="402411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402411" y="32431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43151A-3758-470E-8C55-27D32C8B9AB5}">
      <dsp:nvSpPr>
        <dsp:cNvPr id="0" name=""/>
        <dsp:cNvSpPr/>
      </dsp:nvSpPr>
      <dsp:spPr>
        <a:xfrm rot="19526223">
          <a:off x="2806372" y="2381417"/>
          <a:ext cx="768484" cy="64863"/>
        </a:xfrm>
        <a:custGeom>
          <a:avLst/>
          <a:gdLst/>
          <a:ahLst/>
          <a:cxnLst/>
          <a:rect l="0" t="0" r="0" b="0"/>
          <a:pathLst>
            <a:path>
              <a:moveTo>
                <a:pt x="0" y="32431"/>
              </a:moveTo>
              <a:lnTo>
                <a:pt x="768484" y="32431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4A2D2A-23D1-41E2-8650-E766BFD4F1A6}">
      <dsp:nvSpPr>
        <dsp:cNvPr id="0" name=""/>
        <dsp:cNvSpPr/>
      </dsp:nvSpPr>
      <dsp:spPr>
        <a:xfrm>
          <a:off x="0" y="1623761"/>
          <a:ext cx="3295054" cy="32950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FBCA-E54F-4874-B9D7-278C58685414}">
      <dsp:nvSpPr>
        <dsp:cNvPr id="0" name=""/>
        <dsp:cNvSpPr/>
      </dsp:nvSpPr>
      <dsp:spPr>
        <a:xfrm>
          <a:off x="3352802" y="914407"/>
          <a:ext cx="1672233" cy="1623420"/>
        </a:xfrm>
        <a:prstGeom prst="ellipse">
          <a:avLst/>
        </a:prstGeom>
        <a:solidFill>
          <a:srgbClr val="C00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1</a:t>
          </a:r>
          <a:endParaRPr lang="ru-RU" sz="6500" kern="1200" dirty="0"/>
        </a:p>
      </dsp:txBody>
      <dsp:txXfrm>
        <a:off x="3352802" y="914407"/>
        <a:ext cx="1672233" cy="1623420"/>
      </dsp:txXfrm>
    </dsp:sp>
    <dsp:sp modelId="{DC633134-A53E-46F6-BD35-BCE32182FD0B}">
      <dsp:nvSpPr>
        <dsp:cNvPr id="0" name=""/>
        <dsp:cNvSpPr/>
      </dsp:nvSpPr>
      <dsp:spPr>
        <a:xfrm>
          <a:off x="5603738" y="914407"/>
          <a:ext cx="2508350" cy="1623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Базовый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Минимум ЗУН</a:t>
          </a:r>
          <a:endParaRPr lang="ru-RU" sz="2700" kern="1200" dirty="0"/>
        </a:p>
      </dsp:txBody>
      <dsp:txXfrm>
        <a:off x="5603738" y="914407"/>
        <a:ext cx="2508350" cy="1623420"/>
      </dsp:txXfrm>
    </dsp:sp>
    <dsp:sp modelId="{14F90959-43B7-4A91-978E-0881693F47F4}">
      <dsp:nvSpPr>
        <dsp:cNvPr id="0" name=""/>
        <dsp:cNvSpPr/>
      </dsp:nvSpPr>
      <dsp:spPr>
        <a:xfrm>
          <a:off x="3276600" y="2590807"/>
          <a:ext cx="1817347" cy="1676405"/>
        </a:xfrm>
        <a:prstGeom prst="ellipse">
          <a:avLst/>
        </a:prstGeom>
        <a:solidFill>
          <a:srgbClr val="00B05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2</a:t>
          </a:r>
          <a:endParaRPr lang="ru-RU" sz="6500" kern="1200" dirty="0"/>
        </a:p>
      </dsp:txBody>
      <dsp:txXfrm>
        <a:off x="3276600" y="2590807"/>
        <a:ext cx="1817347" cy="1676405"/>
      </dsp:txXfrm>
    </dsp:sp>
    <dsp:sp modelId="{3E80B828-EEC8-4A38-9CEA-8B33571FB055}">
      <dsp:nvSpPr>
        <dsp:cNvPr id="0" name=""/>
        <dsp:cNvSpPr/>
      </dsp:nvSpPr>
      <dsp:spPr>
        <a:xfrm>
          <a:off x="5491257" y="2590807"/>
          <a:ext cx="2726021" cy="1676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Технологический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Освоение </a:t>
          </a:r>
          <a:r>
            <a:rPr lang="ru-RU" sz="2700" kern="1200" dirty="0" smtClean="0"/>
            <a:t>внедрение</a:t>
          </a:r>
          <a:endParaRPr lang="ru-RU" sz="2700" kern="1200" dirty="0"/>
        </a:p>
      </dsp:txBody>
      <dsp:txXfrm>
        <a:off x="5491257" y="2590807"/>
        <a:ext cx="2726021" cy="1676405"/>
      </dsp:txXfrm>
    </dsp:sp>
    <dsp:sp modelId="{27AB5977-44D2-4105-AC07-BC50DA93EF82}">
      <dsp:nvSpPr>
        <dsp:cNvPr id="0" name=""/>
        <dsp:cNvSpPr/>
      </dsp:nvSpPr>
      <dsp:spPr>
        <a:xfrm>
          <a:off x="3352792" y="4419597"/>
          <a:ext cx="1824623" cy="1634136"/>
        </a:xfrm>
        <a:prstGeom prst="ellipse">
          <a:avLst/>
        </a:prstGeom>
        <a:solidFill>
          <a:srgbClr val="FFC00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3</a:t>
          </a:r>
          <a:endParaRPr lang="ru-RU" sz="6500" kern="1200" dirty="0"/>
        </a:p>
      </dsp:txBody>
      <dsp:txXfrm>
        <a:off x="3352792" y="4419597"/>
        <a:ext cx="1824623" cy="1634136"/>
      </dsp:txXfrm>
    </dsp:sp>
    <dsp:sp modelId="{35E46BE9-4928-41C7-B3F2-3CBB6DEBD8A6}">
      <dsp:nvSpPr>
        <dsp:cNvPr id="0" name=""/>
        <dsp:cNvSpPr/>
      </dsp:nvSpPr>
      <dsp:spPr>
        <a:xfrm>
          <a:off x="5565631" y="4419597"/>
          <a:ext cx="2736935" cy="1634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Творческий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Разработка</a:t>
          </a:r>
          <a:endParaRPr lang="ru-RU" sz="2700" kern="1200" dirty="0"/>
        </a:p>
      </dsp:txBody>
      <dsp:txXfrm>
        <a:off x="5565631" y="4419597"/>
        <a:ext cx="2736935" cy="163413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5DAF08-2EFE-45CD-B5B6-1189A417413A}">
      <dsp:nvSpPr>
        <dsp:cNvPr id="0" name=""/>
        <dsp:cNvSpPr/>
      </dsp:nvSpPr>
      <dsp:spPr>
        <a:xfrm>
          <a:off x="0" y="1"/>
          <a:ext cx="2514599" cy="1224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36F69C-7EDA-4E19-8DBA-8565E49C5C9E}">
      <dsp:nvSpPr>
        <dsp:cNvPr id="0" name=""/>
        <dsp:cNvSpPr/>
      </dsp:nvSpPr>
      <dsp:spPr>
        <a:xfrm>
          <a:off x="1657204" y="417900"/>
          <a:ext cx="60593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1657204" y="417900"/>
        <a:ext cx="605935" cy="612000"/>
      </dsp:txXfrm>
    </dsp:sp>
    <dsp:sp modelId="{F04A2766-612C-4FE0-9E32-51F4C6ED58B4}">
      <dsp:nvSpPr>
        <dsp:cNvPr id="0" name=""/>
        <dsp:cNvSpPr/>
      </dsp:nvSpPr>
      <dsp:spPr>
        <a:xfrm>
          <a:off x="930082" y="417900"/>
          <a:ext cx="60593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930082" y="417900"/>
        <a:ext cx="605935" cy="612000"/>
      </dsp:txXfrm>
    </dsp:sp>
    <dsp:sp modelId="{C2F6C22B-CFDC-4B51-94B7-3072D9531616}">
      <dsp:nvSpPr>
        <dsp:cNvPr id="0" name=""/>
        <dsp:cNvSpPr/>
      </dsp:nvSpPr>
      <dsp:spPr>
        <a:xfrm>
          <a:off x="202960" y="417900"/>
          <a:ext cx="60593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02960" y="417900"/>
        <a:ext cx="605935" cy="612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94D8A6-E43B-46BC-B837-BFFB16D9F266}">
      <dsp:nvSpPr>
        <dsp:cNvPr id="0" name=""/>
        <dsp:cNvSpPr/>
      </dsp:nvSpPr>
      <dsp:spPr>
        <a:xfrm>
          <a:off x="0" y="759600"/>
          <a:ext cx="2514599" cy="718475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3F5332-A19F-4CA9-9541-037A4462AB1F}">
      <dsp:nvSpPr>
        <dsp:cNvPr id="0" name=""/>
        <dsp:cNvSpPr/>
      </dsp:nvSpPr>
      <dsp:spPr>
        <a:xfrm>
          <a:off x="1657204" y="1065600"/>
          <a:ext cx="60593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657204" y="1065600"/>
        <a:ext cx="605935" cy="612000"/>
      </dsp:txXfrm>
    </dsp:sp>
    <dsp:sp modelId="{232692A9-CF79-43BC-AB4F-3509EC50B243}">
      <dsp:nvSpPr>
        <dsp:cNvPr id="0" name=""/>
        <dsp:cNvSpPr/>
      </dsp:nvSpPr>
      <dsp:spPr>
        <a:xfrm>
          <a:off x="930082" y="1065600"/>
          <a:ext cx="60593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930082" y="1065600"/>
        <a:ext cx="605935" cy="612000"/>
      </dsp:txXfrm>
    </dsp:sp>
    <dsp:sp modelId="{293CEDB6-BC2D-493E-BC4C-2AA4038D766D}">
      <dsp:nvSpPr>
        <dsp:cNvPr id="0" name=""/>
        <dsp:cNvSpPr/>
      </dsp:nvSpPr>
      <dsp:spPr>
        <a:xfrm>
          <a:off x="202960" y="1065600"/>
          <a:ext cx="60593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02960" y="1065600"/>
        <a:ext cx="605935" cy="6120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0CEDE5-5396-4359-AAA1-4E536F28A917}">
      <dsp:nvSpPr>
        <dsp:cNvPr id="0" name=""/>
        <dsp:cNvSpPr/>
      </dsp:nvSpPr>
      <dsp:spPr>
        <a:xfrm>
          <a:off x="0" y="579120"/>
          <a:ext cx="1219200" cy="57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04436-B806-4583-A2C8-2BE06E168205}">
      <dsp:nvSpPr>
        <dsp:cNvPr id="0" name=""/>
        <dsp:cNvSpPr/>
      </dsp:nvSpPr>
      <dsp:spPr>
        <a:xfrm>
          <a:off x="803493" y="618000"/>
          <a:ext cx="293786" cy="2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803493" y="618000"/>
        <a:ext cx="293786" cy="288000"/>
      </dsp:txXfrm>
    </dsp:sp>
    <dsp:sp modelId="{11A61155-0318-4421-996F-0602D3171BE6}">
      <dsp:nvSpPr>
        <dsp:cNvPr id="0" name=""/>
        <dsp:cNvSpPr/>
      </dsp:nvSpPr>
      <dsp:spPr>
        <a:xfrm>
          <a:off x="457201" y="614218"/>
          <a:ext cx="293786" cy="2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457201" y="614218"/>
        <a:ext cx="293786" cy="288000"/>
      </dsp:txXfrm>
    </dsp:sp>
    <dsp:sp modelId="{FB726940-0BBB-4BF0-A683-29A7F6B3C8C6}">
      <dsp:nvSpPr>
        <dsp:cNvPr id="0" name=""/>
        <dsp:cNvSpPr/>
      </dsp:nvSpPr>
      <dsp:spPr>
        <a:xfrm>
          <a:off x="98405" y="618000"/>
          <a:ext cx="293786" cy="2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1280" rIns="0" bIns="812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98405" y="618000"/>
        <a:ext cx="293786" cy="28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ДОУ №2\Desktop\Лучко\конкурс\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048000"/>
            <a:ext cx="4114800" cy="2895600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1066800"/>
            <a:ext cx="8499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Профессиональное совершенствование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1905000"/>
            <a:ext cx="6451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Образование через всю жизнь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1752600"/>
            <a:ext cx="74056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Повышение качества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3124200"/>
            <a:ext cx="3810000" cy="292735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5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533400"/>
            <a:ext cx="4867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деятельности 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057400"/>
            <a:ext cx="3733800" cy="35052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1676400"/>
            <a:ext cx="4152900" cy="41529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2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71800" y="1828800"/>
            <a:ext cx="4609705" cy="4228705"/>
          </a:xfrm>
          <a:prstGeom prst="rect">
            <a:avLst/>
          </a:prstGeom>
        </p:spPr>
      </p:pic>
      <p:pic>
        <p:nvPicPr>
          <p:cNvPr id="10" name="Рисунок 9" descr="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43200" y="1752600"/>
            <a:ext cx="4648200" cy="43433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 descr="7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95600" y="1905000"/>
            <a:ext cx="4638675" cy="3962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3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33600" y="1981200"/>
            <a:ext cx="5715000" cy="38862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Рисунок 14" descr="3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19400" y="1981200"/>
            <a:ext cx="4425696" cy="386791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609600"/>
            <a:ext cx="32434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438400"/>
            <a:ext cx="3352800" cy="2971800"/>
          </a:xfrm>
          <a:prstGeom prst="ellipse">
            <a:avLst/>
          </a:prstGeom>
        </p:spPr>
      </p:pic>
      <p:graphicFrame>
        <p:nvGraphicFramePr>
          <p:cNvPr id="7" name="Схема 6"/>
          <p:cNvGraphicFramePr/>
          <p:nvPr/>
        </p:nvGraphicFramePr>
        <p:xfrm>
          <a:off x="4343400" y="2667000"/>
          <a:ext cx="12192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Рисунок 8" descr="сова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67400" y="1600200"/>
            <a:ext cx="2989734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705600"/>
          </a:xfrm>
        </p:spPr>
      </p:pic>
      <p:graphicFrame>
        <p:nvGraphicFramePr>
          <p:cNvPr id="9" name="Схема 8"/>
          <p:cNvGraphicFramePr/>
          <p:nvPr/>
        </p:nvGraphicFramePr>
        <p:xfrm>
          <a:off x="609600" y="762000"/>
          <a:ext cx="8077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7056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3048000" y="2667000"/>
          <a:ext cx="25146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1295400"/>
            <a:ext cx="3276600" cy="3962400"/>
          </a:xfrm>
          <a:prstGeom prst="roundRect">
            <a:avLst/>
          </a:prstGeom>
        </p:spPr>
      </p:pic>
      <p:pic>
        <p:nvPicPr>
          <p:cNvPr id="9" name="Рисунок 8" descr="сова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38800" y="1295400"/>
            <a:ext cx="29718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2514600"/>
            <a:ext cx="3048000" cy="2586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838200"/>
            <a:ext cx="65405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3352800"/>
            <a:ext cx="7962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навыков планирования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3352800"/>
            <a:ext cx="790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Совершенствование навыков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отбора и обработки информации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048000"/>
            <a:ext cx="84811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экспертно-аналитических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умений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200400"/>
            <a:ext cx="8266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прогностических умений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971800"/>
            <a:ext cx="67172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Формирование позитивного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отношения к проектной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деятельности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57200"/>
            <a:ext cx="26670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5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950"/>
                            </p:stCondLst>
                            <p:childTnLst>
                              <p:par>
                                <p:cTn id="43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676400"/>
            <a:ext cx="2438400" cy="25146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3200400" y="1828800"/>
          <a:ext cx="2514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Рисунок 7" descr="сова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15000" y="457200"/>
            <a:ext cx="2989734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2590800"/>
            <a:ext cx="4267200" cy="3276600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685800"/>
            <a:ext cx="56926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Самообразование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3048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   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самообразования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2286000"/>
            <a:ext cx="4614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2438400"/>
            <a:ext cx="6471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2438400"/>
            <a:ext cx="41878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2514600"/>
            <a:ext cx="2401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Правовое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590800"/>
            <a:ext cx="3308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Эстетическое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2438400"/>
            <a:ext cx="3415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Историческое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0" y="2438400"/>
            <a:ext cx="4983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Иностранные языки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0" y="2514600"/>
            <a:ext cx="34860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Политическое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2514600"/>
            <a:ext cx="4130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Охрана здоровья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5600" y="2514600"/>
            <a:ext cx="34533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962400"/>
            <a:ext cx="3276600" cy="24384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9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0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650"/>
                            </p:stCondLst>
                            <p:childTnLst>
                              <p:par>
                                <p:cTn id="4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50"/>
                            </p:stCondLst>
                            <p:childTnLst>
                              <p:par>
                                <p:cTn id="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100"/>
                            </p:stCondLst>
                            <p:childTnLst>
                              <p:par>
                                <p:cTn id="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35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900"/>
                            </p:stCondLst>
                            <p:childTnLst>
                              <p:par>
                                <p:cTn id="9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5" grpId="0"/>
      <p:bldP spid="15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78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МДОУ №2</cp:lastModifiedBy>
  <cp:revision>32</cp:revision>
  <dcterms:created xsi:type="dcterms:W3CDTF">2017-02-14T12:00:26Z</dcterms:created>
  <dcterms:modified xsi:type="dcterms:W3CDTF">2017-02-16T13:13:12Z</dcterms:modified>
</cp:coreProperties>
</file>