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77" r:id="rId5"/>
    <p:sldId id="278" r:id="rId6"/>
    <p:sldId id="259" r:id="rId7"/>
    <p:sldId id="276" r:id="rId8"/>
    <p:sldId id="270" r:id="rId9"/>
    <p:sldId id="271" r:id="rId10"/>
    <p:sldId id="272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23" autoAdjust="0"/>
  </p:normalViewPr>
  <p:slideViewPr>
    <p:cSldViewPr>
      <p:cViewPr>
        <p:scale>
          <a:sx n="80" d="100"/>
          <a:sy n="80" d="100"/>
        </p:scale>
        <p:origin x="-1710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B6945E-4FA1-4D27-991D-6F99F0D74322}" type="doc">
      <dgm:prSet loTypeId="urn:microsoft.com/office/officeart/2005/8/layout/chevron2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8A30D500-5E29-4CF0-9720-F798F320AFBF}">
      <dgm:prSet phldrT="[Текст]" custT="1"/>
      <dgm:spPr>
        <a:xfrm rot="5400000">
          <a:off x="-85938" y="90553"/>
          <a:ext cx="572924" cy="401047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28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М</a:t>
          </a:r>
          <a:endParaRPr lang="ru-RU" sz="28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C08A5C3-D656-4F57-B905-878BA3664EB3}" type="parTrans" cxnId="{938A5689-3FC0-469B-9685-3448C3618276}">
      <dgm:prSet/>
      <dgm:spPr/>
      <dgm:t>
        <a:bodyPr/>
        <a:lstStyle/>
        <a:p>
          <a:endParaRPr lang="ru-RU"/>
        </a:p>
      </dgm:t>
    </dgm:pt>
    <dgm:pt modelId="{D190DE02-E472-4843-BC6B-690BD95372B6}" type="sibTrans" cxnId="{938A5689-3FC0-469B-9685-3448C3618276}">
      <dgm:prSet/>
      <dgm:spPr/>
      <dgm:t>
        <a:bodyPr/>
        <a:lstStyle/>
        <a:p>
          <a:endParaRPr lang="ru-RU"/>
        </a:p>
      </dgm:t>
    </dgm:pt>
    <dgm:pt modelId="{DB4F7D30-649F-4EA8-A0EB-737AC7465EDB}">
      <dgm:prSet phldrT="[Текст]"/>
      <dgm:spPr>
        <a:xfrm rot="5400000">
          <a:off x="3044855" y="-2501388"/>
          <a:ext cx="372596" cy="569495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ПРАВОВЫЕ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6B8C36E6-E617-4A77-B731-88C4B1242E58}" type="parTrans" cxnId="{FCF6B81D-608B-489C-ACF0-6B4F3ED464B3}">
      <dgm:prSet/>
      <dgm:spPr/>
      <dgm:t>
        <a:bodyPr/>
        <a:lstStyle/>
        <a:p>
          <a:endParaRPr lang="ru-RU"/>
        </a:p>
      </dgm:t>
    </dgm:pt>
    <dgm:pt modelId="{CA03638D-A00C-4D1A-9623-3A0B10BB676B}" type="sibTrans" cxnId="{FCF6B81D-608B-489C-ACF0-6B4F3ED464B3}">
      <dgm:prSet/>
      <dgm:spPr/>
      <dgm:t>
        <a:bodyPr/>
        <a:lstStyle/>
        <a:p>
          <a:endParaRPr lang="ru-RU"/>
        </a:p>
      </dgm:t>
    </dgm:pt>
    <dgm:pt modelId="{B8A4A6C2-FCF5-407D-BCDB-4569A0F7203F}">
      <dgm:prSet phldrT="[Текст]" custT="1"/>
      <dgm:spPr>
        <a:xfrm rot="5400000">
          <a:off x="-85938" y="587960"/>
          <a:ext cx="572924" cy="401047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28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Е</a:t>
          </a:r>
          <a:endParaRPr lang="ru-RU" sz="28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D74DA57-31A2-49BC-80A0-42EEBFB0DA49}" type="parTrans" cxnId="{F91CC49A-8F89-46E0-8240-79845BA8D9E1}">
      <dgm:prSet/>
      <dgm:spPr/>
      <dgm:t>
        <a:bodyPr/>
        <a:lstStyle/>
        <a:p>
          <a:endParaRPr lang="ru-RU"/>
        </a:p>
      </dgm:t>
    </dgm:pt>
    <dgm:pt modelId="{D9320697-D71A-44FB-A5CE-B072B222781A}" type="sibTrans" cxnId="{F91CC49A-8F89-46E0-8240-79845BA8D9E1}">
      <dgm:prSet/>
      <dgm:spPr/>
      <dgm:t>
        <a:bodyPr/>
        <a:lstStyle/>
        <a:p>
          <a:endParaRPr lang="ru-RU"/>
        </a:p>
      </dgm:t>
    </dgm:pt>
    <dgm:pt modelId="{4E446C0E-F490-4B28-967B-E5FF4A84B3D1}">
      <dgm:prSet phldrT="[Текст]"/>
      <dgm:spPr>
        <a:xfrm rot="5400000">
          <a:off x="3044953" y="-1925420"/>
          <a:ext cx="372400" cy="569495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ОРГАНИЗАЦИОННО-УПРАВЛЕНЧЕСКИЕ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3E004EAE-24E0-41D2-B40F-CBFB778B7771}" type="parTrans" cxnId="{FF7E6F9A-96B5-43E2-B5D2-558CB82C8ADF}">
      <dgm:prSet/>
      <dgm:spPr/>
      <dgm:t>
        <a:bodyPr/>
        <a:lstStyle/>
        <a:p>
          <a:endParaRPr lang="ru-RU"/>
        </a:p>
      </dgm:t>
    </dgm:pt>
    <dgm:pt modelId="{68935C0A-6F84-496F-8001-385D47A5A9C6}" type="sibTrans" cxnId="{FF7E6F9A-96B5-43E2-B5D2-558CB82C8ADF}">
      <dgm:prSet/>
      <dgm:spPr/>
      <dgm:t>
        <a:bodyPr/>
        <a:lstStyle/>
        <a:p>
          <a:endParaRPr lang="ru-RU"/>
        </a:p>
      </dgm:t>
    </dgm:pt>
    <dgm:pt modelId="{8CABF2E0-EC51-4B8B-BF56-D76DD72D4561}">
      <dgm:prSet phldrT="[Текст]" custT="1"/>
      <dgm:spPr>
        <a:xfrm rot="5400000">
          <a:off x="-85938" y="2577586"/>
          <a:ext cx="572924" cy="401047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28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И</a:t>
          </a:r>
          <a:endParaRPr lang="ru-RU" sz="28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311C2D3-9D94-4EED-B51A-68FF327A553B}" type="parTrans" cxnId="{D3170C9B-D710-4069-9B8A-9824DCC5FFFC}">
      <dgm:prSet/>
      <dgm:spPr/>
      <dgm:t>
        <a:bodyPr/>
        <a:lstStyle/>
        <a:p>
          <a:endParaRPr lang="ru-RU"/>
        </a:p>
      </dgm:t>
    </dgm:pt>
    <dgm:pt modelId="{7E948D1C-1911-4679-9F6A-062B6AF1DD7E}" type="sibTrans" cxnId="{D3170C9B-D710-4069-9B8A-9824DCC5FFFC}">
      <dgm:prSet/>
      <dgm:spPr/>
      <dgm:t>
        <a:bodyPr/>
        <a:lstStyle/>
        <a:p>
          <a:endParaRPr lang="ru-RU"/>
        </a:p>
      </dgm:t>
    </dgm:pt>
    <dgm:pt modelId="{7F0C493D-22D7-4985-83F2-52E701EC34E5}">
      <dgm:prSet phldrT="[Текст]"/>
      <dgm:spPr>
        <a:xfrm rot="5400000">
          <a:off x="3062323" y="450843"/>
          <a:ext cx="372400" cy="569495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ИНФОРМАЦИОННЫЕ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449A1C46-F605-4F88-B09D-DD53A077023D}" type="parTrans" cxnId="{C5F69E2C-6F89-4A2A-BE59-40CBB8EF0623}">
      <dgm:prSet/>
      <dgm:spPr/>
      <dgm:t>
        <a:bodyPr/>
        <a:lstStyle/>
        <a:p>
          <a:endParaRPr lang="ru-RU"/>
        </a:p>
      </dgm:t>
    </dgm:pt>
    <dgm:pt modelId="{70EF2556-1F8D-4DCB-ADA8-98ADBBC34705}" type="sibTrans" cxnId="{C5F69E2C-6F89-4A2A-BE59-40CBB8EF0623}">
      <dgm:prSet/>
      <dgm:spPr/>
      <dgm:t>
        <a:bodyPr/>
        <a:lstStyle/>
        <a:p>
          <a:endParaRPr lang="ru-RU"/>
        </a:p>
      </dgm:t>
    </dgm:pt>
    <dgm:pt modelId="{426B45AE-4977-4198-8FBA-A28791CD46ED}">
      <dgm:prSet custT="1"/>
      <dgm:spPr>
        <a:xfrm rot="5400000">
          <a:off x="-85938" y="1085366"/>
          <a:ext cx="572924" cy="401047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28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Х</a:t>
          </a:r>
          <a:endParaRPr lang="ru-RU" sz="28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9118469-5414-4CCE-83EF-5855B44E0C5A}" type="parTrans" cxnId="{B73ACC97-C017-4BA8-8083-78FFE8871B3E}">
      <dgm:prSet/>
      <dgm:spPr/>
      <dgm:t>
        <a:bodyPr/>
        <a:lstStyle/>
        <a:p>
          <a:endParaRPr lang="ru-RU"/>
        </a:p>
      </dgm:t>
    </dgm:pt>
    <dgm:pt modelId="{998C4B16-9BFC-4CEA-AA39-51E356044C43}" type="sibTrans" cxnId="{B73ACC97-C017-4BA8-8083-78FFE8871B3E}">
      <dgm:prSet/>
      <dgm:spPr/>
      <dgm:t>
        <a:bodyPr/>
        <a:lstStyle/>
        <a:p>
          <a:endParaRPr lang="ru-RU"/>
        </a:p>
      </dgm:t>
    </dgm:pt>
    <dgm:pt modelId="{465A3193-ED83-43D7-80DC-440107A9C852}">
      <dgm:prSet custT="1"/>
      <dgm:spPr>
        <a:xfrm rot="5400000">
          <a:off x="-85938" y="1582773"/>
          <a:ext cx="572924" cy="401047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28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А</a:t>
          </a:r>
          <a:endParaRPr lang="ru-RU" sz="28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B137EA9-0A99-4466-9FA8-CDD138010026}" type="parTrans" cxnId="{21392755-DF13-483B-9E70-4CA0DB4D6DA9}">
      <dgm:prSet/>
      <dgm:spPr/>
      <dgm:t>
        <a:bodyPr/>
        <a:lstStyle/>
        <a:p>
          <a:endParaRPr lang="ru-RU"/>
        </a:p>
      </dgm:t>
    </dgm:pt>
    <dgm:pt modelId="{EF9EAEF4-C190-43FD-87C1-21576E3255B3}" type="sibTrans" cxnId="{21392755-DF13-483B-9E70-4CA0DB4D6DA9}">
      <dgm:prSet/>
      <dgm:spPr/>
      <dgm:t>
        <a:bodyPr/>
        <a:lstStyle/>
        <a:p>
          <a:endParaRPr lang="ru-RU"/>
        </a:p>
      </dgm:t>
    </dgm:pt>
    <dgm:pt modelId="{7682D54B-3EDC-47BE-9620-63454E20283A}">
      <dgm:prSet custT="1"/>
      <dgm:spPr>
        <a:xfrm rot="5400000">
          <a:off x="-85938" y="2080179"/>
          <a:ext cx="572924" cy="401047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28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Н</a:t>
          </a:r>
          <a:endParaRPr lang="ru-RU" sz="28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58130E2-AE74-43F3-894C-9EBAF44E9AE3}" type="parTrans" cxnId="{8F78DDA5-FE07-4F82-8A97-060DFDC324B3}">
      <dgm:prSet/>
      <dgm:spPr/>
      <dgm:t>
        <a:bodyPr/>
        <a:lstStyle/>
        <a:p>
          <a:endParaRPr lang="ru-RU"/>
        </a:p>
      </dgm:t>
    </dgm:pt>
    <dgm:pt modelId="{15CB14E2-CF05-4D05-BD0B-76C7C1841842}" type="sibTrans" cxnId="{8F78DDA5-FE07-4F82-8A97-060DFDC324B3}">
      <dgm:prSet/>
      <dgm:spPr/>
      <dgm:t>
        <a:bodyPr/>
        <a:lstStyle/>
        <a:p>
          <a:endParaRPr lang="ru-RU"/>
        </a:p>
      </dgm:t>
    </dgm:pt>
    <dgm:pt modelId="{6E4F3227-2C6C-42D4-9B0C-08ECDFC3D669}">
      <dgm:prSet/>
      <dgm:spPr>
        <a:xfrm rot="5400000">
          <a:off x="3044953" y="-1421362"/>
          <a:ext cx="372400" cy="569495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КАДРОВЫЕ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F5B34DBE-4962-4940-9C03-215402A3ABF8}" type="parTrans" cxnId="{EDBFD1AB-73EA-4855-A37D-C5C7E376CDE4}">
      <dgm:prSet/>
      <dgm:spPr/>
      <dgm:t>
        <a:bodyPr/>
        <a:lstStyle/>
        <a:p>
          <a:endParaRPr lang="ru-RU"/>
        </a:p>
      </dgm:t>
    </dgm:pt>
    <dgm:pt modelId="{3216EBB5-9002-43B8-BF13-6B7E5B1DFEA6}" type="sibTrans" cxnId="{EDBFD1AB-73EA-4855-A37D-C5C7E376CDE4}">
      <dgm:prSet/>
      <dgm:spPr/>
      <dgm:t>
        <a:bodyPr/>
        <a:lstStyle/>
        <a:p>
          <a:endParaRPr lang="ru-RU"/>
        </a:p>
      </dgm:t>
    </dgm:pt>
    <dgm:pt modelId="{109D85F8-1B65-4751-ADC6-DE94D427E522}">
      <dgm:prSet/>
      <dgm:spPr>
        <a:xfrm rot="5400000">
          <a:off x="3044953" y="-845301"/>
          <a:ext cx="372400" cy="569495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НАУЧНО-МЕТОДИЧЕСКИЕ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ED304CEB-2741-4995-BFE2-46A3E0BA9485}" type="parTrans" cxnId="{056C2252-DBBC-4FBD-B9CE-7D09B224278E}">
      <dgm:prSet/>
      <dgm:spPr/>
      <dgm:t>
        <a:bodyPr/>
        <a:lstStyle/>
        <a:p>
          <a:endParaRPr lang="ru-RU"/>
        </a:p>
      </dgm:t>
    </dgm:pt>
    <dgm:pt modelId="{A60006A0-7246-454F-A6DA-06BAB9720A79}" type="sibTrans" cxnId="{056C2252-DBBC-4FBD-B9CE-7D09B224278E}">
      <dgm:prSet/>
      <dgm:spPr/>
      <dgm:t>
        <a:bodyPr/>
        <a:lstStyle/>
        <a:p>
          <a:endParaRPr lang="ru-RU"/>
        </a:p>
      </dgm:t>
    </dgm:pt>
    <dgm:pt modelId="{4EBFD99F-C930-419E-933E-6EA19DF4BD1D}">
      <dgm:prSet/>
      <dgm:spPr>
        <a:xfrm rot="5400000">
          <a:off x="3062323" y="-197228"/>
          <a:ext cx="372400" cy="569495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ФИНАНСОВО-ЭКОНОМИЧЕСКИЕ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EB794B6E-68D6-4568-A43D-93FC10B89CC1}" type="parTrans" cxnId="{B24501AB-6F7C-42C7-8E0D-A614A4652882}">
      <dgm:prSet/>
      <dgm:spPr/>
      <dgm:t>
        <a:bodyPr/>
        <a:lstStyle/>
        <a:p>
          <a:endParaRPr lang="ru-RU"/>
        </a:p>
      </dgm:t>
    </dgm:pt>
    <dgm:pt modelId="{D07670D0-152B-4E84-877D-433FCB8ECF14}" type="sibTrans" cxnId="{B24501AB-6F7C-42C7-8E0D-A614A4652882}">
      <dgm:prSet/>
      <dgm:spPr/>
      <dgm:t>
        <a:bodyPr/>
        <a:lstStyle/>
        <a:p>
          <a:endParaRPr lang="ru-RU"/>
        </a:p>
      </dgm:t>
    </dgm:pt>
    <dgm:pt modelId="{58A620EC-7080-43D8-9075-392A0D983B0E}">
      <dgm:prSet custT="1"/>
      <dgm:spPr>
        <a:xfrm rot="5400000">
          <a:off x="-85938" y="3074992"/>
          <a:ext cx="572924" cy="401047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28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З</a:t>
          </a:r>
          <a:endParaRPr lang="ru-RU" sz="28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5E15AA6-5B7C-44A2-8CCE-0E1CCDF527A5}" type="parTrans" cxnId="{1D383D99-1B5F-45DD-B3E1-81B377941512}">
      <dgm:prSet/>
      <dgm:spPr/>
      <dgm:t>
        <a:bodyPr/>
        <a:lstStyle/>
        <a:p>
          <a:endParaRPr lang="ru-RU"/>
        </a:p>
      </dgm:t>
    </dgm:pt>
    <dgm:pt modelId="{295BF0F1-3FB7-40D9-A880-A1E9CD5459E5}" type="sibTrans" cxnId="{1D383D99-1B5F-45DD-B3E1-81B377941512}">
      <dgm:prSet/>
      <dgm:spPr/>
      <dgm:t>
        <a:bodyPr/>
        <a:lstStyle/>
        <a:p>
          <a:endParaRPr lang="ru-RU"/>
        </a:p>
      </dgm:t>
    </dgm:pt>
    <dgm:pt modelId="{D3D0DD24-4B1E-47BE-93C2-46E08607CF69}">
      <dgm:prSet custT="1"/>
      <dgm:spPr>
        <a:xfrm rot="5400000">
          <a:off x="-85938" y="3572399"/>
          <a:ext cx="572924" cy="401047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28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М</a:t>
          </a:r>
          <a:endParaRPr lang="ru-RU" sz="28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DA94120-4FAD-4629-BA8A-42FE4394D1A0}" type="parTrans" cxnId="{96FA3019-507E-48CA-88C2-CBE54CAA3A0F}">
      <dgm:prSet/>
      <dgm:spPr/>
      <dgm:t>
        <a:bodyPr/>
        <a:lstStyle/>
        <a:p>
          <a:endParaRPr lang="ru-RU"/>
        </a:p>
      </dgm:t>
    </dgm:pt>
    <dgm:pt modelId="{AC348B75-B92C-4FBC-9B5B-7DD69CDFDDA2}" type="sibTrans" cxnId="{96FA3019-507E-48CA-88C2-CBE54CAA3A0F}">
      <dgm:prSet/>
      <dgm:spPr/>
      <dgm:t>
        <a:bodyPr/>
        <a:lstStyle/>
        <a:p>
          <a:endParaRPr lang="ru-RU"/>
        </a:p>
      </dgm:t>
    </dgm:pt>
    <dgm:pt modelId="{D884E0A1-749E-4B6B-BFB2-30284211D4B8}" type="pres">
      <dgm:prSet presAssocID="{D4B6945E-4FA1-4D27-991D-6F99F0D7432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5F32C0-C7DC-4D72-97E2-F5FD1C55F248}" type="pres">
      <dgm:prSet presAssocID="{8A30D500-5E29-4CF0-9720-F798F320AFBF}" presName="composite" presStyleCnt="0"/>
      <dgm:spPr/>
    </dgm:pt>
    <dgm:pt modelId="{DF0516B7-4841-441B-8222-06EE6A91F9DE}" type="pres">
      <dgm:prSet presAssocID="{8A30D500-5E29-4CF0-9720-F798F320AFBF}" presName="parentText" presStyleLbl="alignNode1" presStyleIdx="0" presStyleCnt="8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ru-RU"/>
        </a:p>
      </dgm:t>
    </dgm:pt>
    <dgm:pt modelId="{0427673C-A807-4C19-AA5B-73BF4C07D81D}" type="pres">
      <dgm:prSet presAssocID="{8A30D500-5E29-4CF0-9720-F798F320AFBF}" presName="descendantText" presStyleLbl="alignAcc1" presStyleIdx="0" presStyleCnt="8" custLinFactNeighborX="-305" custLinFactNeighborY="41647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ru-RU"/>
        </a:p>
      </dgm:t>
    </dgm:pt>
    <dgm:pt modelId="{9661993D-365B-41B0-A246-2BB9D83A34B2}" type="pres">
      <dgm:prSet presAssocID="{D190DE02-E472-4843-BC6B-690BD95372B6}" presName="sp" presStyleCnt="0"/>
      <dgm:spPr/>
    </dgm:pt>
    <dgm:pt modelId="{C33FE8FB-2FE1-45E2-A19E-E0C63715E238}" type="pres">
      <dgm:prSet presAssocID="{B8A4A6C2-FCF5-407D-BCDB-4569A0F7203F}" presName="composite" presStyleCnt="0"/>
      <dgm:spPr/>
    </dgm:pt>
    <dgm:pt modelId="{013829ED-4C07-4290-B5CA-64BF1352B2B0}" type="pres">
      <dgm:prSet presAssocID="{B8A4A6C2-FCF5-407D-BCDB-4569A0F7203F}" presName="parentText" presStyleLbl="alignNode1" presStyleIdx="1" presStyleCnt="8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ru-RU"/>
        </a:p>
      </dgm:t>
    </dgm:pt>
    <dgm:pt modelId="{E6A45EE8-D520-4294-B64B-FE083D59F5D4}" type="pres">
      <dgm:prSet presAssocID="{B8A4A6C2-FCF5-407D-BCDB-4569A0F7203F}" presName="descendantText" presStyleLbl="alignAcc1" presStyleIdx="1" presStyleCnt="8" custLinFactNeighborX="-305" custLinFactNeighborY="62791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ru-RU"/>
        </a:p>
      </dgm:t>
    </dgm:pt>
    <dgm:pt modelId="{6B66D5E6-3EAD-49A9-899B-5BEAACC76AE5}" type="pres">
      <dgm:prSet presAssocID="{D9320697-D71A-44FB-A5CE-B072B222781A}" presName="sp" presStyleCnt="0"/>
      <dgm:spPr/>
    </dgm:pt>
    <dgm:pt modelId="{C47DAFE7-C35E-456C-A2C7-8EFB10F812C2}" type="pres">
      <dgm:prSet presAssocID="{426B45AE-4977-4198-8FBA-A28791CD46ED}" presName="composite" presStyleCnt="0"/>
      <dgm:spPr/>
    </dgm:pt>
    <dgm:pt modelId="{F1C1CD76-D8F2-4B3D-A03C-1D605712B67F}" type="pres">
      <dgm:prSet presAssocID="{426B45AE-4977-4198-8FBA-A28791CD46ED}" presName="parentText" presStyleLbl="alignNode1" presStyleIdx="2" presStyleCnt="8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ru-RU"/>
        </a:p>
      </dgm:t>
    </dgm:pt>
    <dgm:pt modelId="{59BD9C53-ADE7-4B7F-830D-9E758E0F5ACF}" type="pres">
      <dgm:prSet presAssocID="{426B45AE-4977-4198-8FBA-A28791CD46ED}" presName="descendantText" presStyleLbl="alignAcc1" presStyleIdx="2" presStyleCnt="8" custLinFactNeighborX="-305" custLinFactNeighborY="64577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ru-RU"/>
        </a:p>
      </dgm:t>
    </dgm:pt>
    <dgm:pt modelId="{CE4D371B-B2FD-4308-822B-5254CA4A5FBB}" type="pres">
      <dgm:prSet presAssocID="{998C4B16-9BFC-4CEA-AA39-51E356044C43}" presName="sp" presStyleCnt="0"/>
      <dgm:spPr/>
    </dgm:pt>
    <dgm:pt modelId="{B83A96FE-A126-47CB-884E-E07C9DE67F36}" type="pres">
      <dgm:prSet presAssocID="{465A3193-ED83-43D7-80DC-440107A9C852}" presName="composite" presStyleCnt="0"/>
      <dgm:spPr/>
    </dgm:pt>
    <dgm:pt modelId="{7CB28128-2FC0-43D9-BCD0-04C45CB01FCF}" type="pres">
      <dgm:prSet presAssocID="{465A3193-ED83-43D7-80DC-440107A9C852}" presName="parentText" presStyleLbl="alignNode1" presStyleIdx="3" presStyleCnt="8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ru-RU"/>
        </a:p>
      </dgm:t>
    </dgm:pt>
    <dgm:pt modelId="{9FD78306-9585-4AE2-A2DD-8D8F24672F1D}" type="pres">
      <dgm:prSet presAssocID="{465A3193-ED83-43D7-80DC-440107A9C852}" presName="descendantText" presStyleLbl="alignAcc1" presStyleIdx="3" presStyleCnt="8" custLinFactNeighborX="-305" custLinFactNeighborY="85698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ru-RU"/>
        </a:p>
      </dgm:t>
    </dgm:pt>
    <dgm:pt modelId="{A6125897-91DC-4CBB-8E18-3578710DF0F4}" type="pres">
      <dgm:prSet presAssocID="{EF9EAEF4-C190-43FD-87C1-21576E3255B3}" presName="sp" presStyleCnt="0"/>
      <dgm:spPr/>
    </dgm:pt>
    <dgm:pt modelId="{A6F5E702-A975-4D7A-AC7E-8D5BC546B149}" type="pres">
      <dgm:prSet presAssocID="{7682D54B-3EDC-47BE-9620-63454E20283A}" presName="composite" presStyleCnt="0"/>
      <dgm:spPr/>
    </dgm:pt>
    <dgm:pt modelId="{F32FCC04-FF05-420F-8FAD-6AB651747C70}" type="pres">
      <dgm:prSet presAssocID="{7682D54B-3EDC-47BE-9620-63454E20283A}" presName="parentText" presStyleLbl="alignNode1" presStyleIdx="4" presStyleCnt="8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ru-RU"/>
        </a:p>
      </dgm:t>
    </dgm:pt>
    <dgm:pt modelId="{E5D1DB51-802F-4808-BD78-B9F28349EEB6}" type="pres">
      <dgm:prSet presAssocID="{7682D54B-3EDC-47BE-9620-63454E20283A}" presName="descendantText" presStyleLbl="alignAcc1" presStyleIdx="4" presStyleCnt="8" custLinFactY="26156" custLinFactNeighborX="960" custLinFactNeighborY="10000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ru-RU"/>
        </a:p>
      </dgm:t>
    </dgm:pt>
    <dgm:pt modelId="{A66F86D0-AE64-46A7-830C-797932B6E9B9}" type="pres">
      <dgm:prSet presAssocID="{15CB14E2-CF05-4D05-BD0B-76C7C1841842}" presName="sp" presStyleCnt="0"/>
      <dgm:spPr/>
    </dgm:pt>
    <dgm:pt modelId="{AAA62A0F-2BE0-4BC4-A7E7-E844B71D93CC}" type="pres">
      <dgm:prSet presAssocID="{8CABF2E0-EC51-4B8B-BF56-D76DD72D4561}" presName="composite" presStyleCnt="0"/>
      <dgm:spPr/>
    </dgm:pt>
    <dgm:pt modelId="{0486C080-3A0B-4857-B1EB-8B4139EF337E}" type="pres">
      <dgm:prSet presAssocID="{8CABF2E0-EC51-4B8B-BF56-D76DD72D4561}" presName="parentText" presStyleLbl="alignNode1" presStyleIdx="5" presStyleCnt="8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ru-RU"/>
        </a:p>
      </dgm:t>
    </dgm:pt>
    <dgm:pt modelId="{971D284D-674B-4629-A0E3-8272E4782CEF}" type="pres">
      <dgm:prSet presAssocID="{8CABF2E0-EC51-4B8B-BF56-D76DD72D4561}" presName="descendantText" presStyleLbl="alignAcc1" presStyleIdx="5" presStyleCnt="8" custLinFactY="66614" custLinFactNeighborX="960" custLinFactNeighborY="10000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ru-RU"/>
        </a:p>
      </dgm:t>
    </dgm:pt>
    <dgm:pt modelId="{10AE83C9-BEE4-4452-A0C5-ACEEDC5ED599}" type="pres">
      <dgm:prSet presAssocID="{7E948D1C-1911-4679-9F6A-062B6AF1DD7E}" presName="sp" presStyleCnt="0"/>
      <dgm:spPr/>
    </dgm:pt>
    <dgm:pt modelId="{CC9E45A1-698F-49A0-8BED-23274D5FCC65}" type="pres">
      <dgm:prSet presAssocID="{58A620EC-7080-43D8-9075-392A0D983B0E}" presName="composite" presStyleCnt="0"/>
      <dgm:spPr/>
    </dgm:pt>
    <dgm:pt modelId="{884CE662-3F2E-45CA-BB54-751050C880D6}" type="pres">
      <dgm:prSet presAssocID="{58A620EC-7080-43D8-9075-392A0D983B0E}" presName="parentText" presStyleLbl="alignNode1" presStyleIdx="6" presStyleCnt="8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ru-RU"/>
        </a:p>
      </dgm:t>
    </dgm:pt>
    <dgm:pt modelId="{E40C3E49-D1A0-4C0C-8A41-BACFB8651678}" type="pres">
      <dgm:prSet presAssocID="{58A620EC-7080-43D8-9075-392A0D983B0E}" presName="descendantText" presStyleLbl="alignAcc1" presStyleIdx="6" presStyleCnt="8" custFlipVert="0" custScaleX="1229">
        <dgm:presLayoutVars>
          <dgm:bulletEnabled val="1"/>
        </dgm:presLayoutVars>
      </dgm:prSet>
      <dgm:spPr>
        <a:xfrm rot="5400000">
          <a:off x="252306" y="3174794"/>
          <a:ext cx="372400" cy="920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CF9739B8-82F7-4535-A497-6A884097CEA3}" type="pres">
      <dgm:prSet presAssocID="{295BF0F1-3FB7-40D9-A880-A1E9CD5459E5}" presName="sp" presStyleCnt="0"/>
      <dgm:spPr/>
    </dgm:pt>
    <dgm:pt modelId="{8234F01E-22DE-4986-A456-DE94D54FE118}" type="pres">
      <dgm:prSet presAssocID="{D3D0DD24-4B1E-47BE-93C2-46E08607CF69}" presName="composite" presStyleCnt="0"/>
      <dgm:spPr/>
    </dgm:pt>
    <dgm:pt modelId="{55ACB0BA-F802-4654-8645-9AD5A5CBCE34}" type="pres">
      <dgm:prSet presAssocID="{D3D0DD24-4B1E-47BE-93C2-46E08607CF69}" presName="parentText" presStyleLbl="alignNode1" presStyleIdx="7" presStyleCnt="8">
        <dgm:presLayoutVars>
          <dgm:chMax val="1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ru-RU"/>
        </a:p>
      </dgm:t>
    </dgm:pt>
    <dgm:pt modelId="{F70091AF-70CA-4EA1-9C62-6C4016EF167A}" type="pres">
      <dgm:prSet presAssocID="{D3D0DD24-4B1E-47BE-93C2-46E08607CF69}" presName="descendantText" presStyleLbl="alignAcc1" presStyleIdx="7" presStyleCnt="8" custScaleX="803">
        <dgm:presLayoutVars>
          <dgm:bulletEnabled val="1"/>
        </dgm:presLayoutVars>
      </dgm:prSet>
      <dgm:spPr>
        <a:xfrm rot="5400000">
          <a:off x="239322" y="3672464"/>
          <a:ext cx="372400" cy="393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</dgm:ptLst>
  <dgm:cxnLst>
    <dgm:cxn modelId="{A3D280C4-2EB3-4E94-90C9-8FAE31EBC1F6}" type="presOf" srcId="{465A3193-ED83-43D7-80DC-440107A9C852}" destId="{7CB28128-2FC0-43D9-BCD0-04C45CB01FCF}" srcOrd="0" destOrd="0" presId="urn:microsoft.com/office/officeart/2005/8/layout/chevron2"/>
    <dgm:cxn modelId="{03DEB08F-8FC0-47EC-9F9E-9B9411C17B30}" type="presOf" srcId="{D4B6945E-4FA1-4D27-991D-6F99F0D74322}" destId="{D884E0A1-749E-4B6B-BFB2-30284211D4B8}" srcOrd="0" destOrd="0" presId="urn:microsoft.com/office/officeart/2005/8/layout/chevron2"/>
    <dgm:cxn modelId="{21392755-DF13-483B-9E70-4CA0DB4D6DA9}" srcId="{D4B6945E-4FA1-4D27-991D-6F99F0D74322}" destId="{465A3193-ED83-43D7-80DC-440107A9C852}" srcOrd="3" destOrd="0" parTransId="{0B137EA9-0A99-4466-9FA8-CDD138010026}" sibTransId="{EF9EAEF4-C190-43FD-87C1-21576E3255B3}"/>
    <dgm:cxn modelId="{FCF6B81D-608B-489C-ACF0-6B4F3ED464B3}" srcId="{8A30D500-5E29-4CF0-9720-F798F320AFBF}" destId="{DB4F7D30-649F-4EA8-A0EB-737AC7465EDB}" srcOrd="0" destOrd="0" parTransId="{6B8C36E6-E617-4A77-B731-88C4B1242E58}" sibTransId="{CA03638D-A00C-4D1A-9623-3A0B10BB676B}"/>
    <dgm:cxn modelId="{B24501AB-6F7C-42C7-8E0D-A614A4652882}" srcId="{7682D54B-3EDC-47BE-9620-63454E20283A}" destId="{4EBFD99F-C930-419E-933E-6EA19DF4BD1D}" srcOrd="0" destOrd="0" parTransId="{EB794B6E-68D6-4568-A43D-93FC10B89CC1}" sibTransId="{D07670D0-152B-4E84-877D-433FCB8ECF14}"/>
    <dgm:cxn modelId="{BB4345CB-19F7-42A4-BABB-C88119BF6D80}" type="presOf" srcId="{8CABF2E0-EC51-4B8B-BF56-D76DD72D4561}" destId="{0486C080-3A0B-4857-B1EB-8B4139EF337E}" srcOrd="0" destOrd="0" presId="urn:microsoft.com/office/officeart/2005/8/layout/chevron2"/>
    <dgm:cxn modelId="{E39A6DC6-A8EC-43FA-A4E0-7E7CBCE9C824}" type="presOf" srcId="{4EBFD99F-C930-419E-933E-6EA19DF4BD1D}" destId="{E5D1DB51-802F-4808-BD78-B9F28349EEB6}" srcOrd="0" destOrd="0" presId="urn:microsoft.com/office/officeart/2005/8/layout/chevron2"/>
    <dgm:cxn modelId="{1C10A7E5-2742-4955-AD83-3E8EC095095D}" type="presOf" srcId="{7F0C493D-22D7-4985-83F2-52E701EC34E5}" destId="{971D284D-674B-4629-A0E3-8272E4782CEF}" srcOrd="0" destOrd="0" presId="urn:microsoft.com/office/officeart/2005/8/layout/chevron2"/>
    <dgm:cxn modelId="{FF7E6F9A-96B5-43E2-B5D2-558CB82C8ADF}" srcId="{B8A4A6C2-FCF5-407D-BCDB-4569A0F7203F}" destId="{4E446C0E-F490-4B28-967B-E5FF4A84B3D1}" srcOrd="0" destOrd="0" parTransId="{3E004EAE-24E0-41D2-B40F-CBFB778B7771}" sibTransId="{68935C0A-6F84-496F-8001-385D47A5A9C6}"/>
    <dgm:cxn modelId="{EDBFD1AB-73EA-4855-A37D-C5C7E376CDE4}" srcId="{426B45AE-4977-4198-8FBA-A28791CD46ED}" destId="{6E4F3227-2C6C-42D4-9B0C-08ECDFC3D669}" srcOrd="0" destOrd="0" parTransId="{F5B34DBE-4962-4940-9C03-215402A3ABF8}" sibTransId="{3216EBB5-9002-43B8-BF13-6B7E5B1DFEA6}"/>
    <dgm:cxn modelId="{8F78DDA5-FE07-4F82-8A97-060DFDC324B3}" srcId="{D4B6945E-4FA1-4D27-991D-6F99F0D74322}" destId="{7682D54B-3EDC-47BE-9620-63454E20283A}" srcOrd="4" destOrd="0" parTransId="{158130E2-AE74-43F3-894C-9EBAF44E9AE3}" sibTransId="{15CB14E2-CF05-4D05-BD0B-76C7C1841842}"/>
    <dgm:cxn modelId="{C24CC5ED-DD6D-41B2-928C-8E680DF8D946}" type="presOf" srcId="{4E446C0E-F490-4B28-967B-E5FF4A84B3D1}" destId="{E6A45EE8-D520-4294-B64B-FE083D59F5D4}" srcOrd="0" destOrd="0" presId="urn:microsoft.com/office/officeart/2005/8/layout/chevron2"/>
    <dgm:cxn modelId="{1D383D99-1B5F-45DD-B3E1-81B377941512}" srcId="{D4B6945E-4FA1-4D27-991D-6F99F0D74322}" destId="{58A620EC-7080-43D8-9075-392A0D983B0E}" srcOrd="6" destOrd="0" parTransId="{25E15AA6-5B7C-44A2-8CCE-0E1CCDF527A5}" sibTransId="{295BF0F1-3FB7-40D9-A880-A1E9CD5459E5}"/>
    <dgm:cxn modelId="{C79DED68-1251-4596-9680-5B40842F857F}" type="presOf" srcId="{B8A4A6C2-FCF5-407D-BCDB-4569A0F7203F}" destId="{013829ED-4C07-4290-B5CA-64BF1352B2B0}" srcOrd="0" destOrd="0" presId="urn:microsoft.com/office/officeart/2005/8/layout/chevron2"/>
    <dgm:cxn modelId="{D3170C9B-D710-4069-9B8A-9824DCC5FFFC}" srcId="{D4B6945E-4FA1-4D27-991D-6F99F0D74322}" destId="{8CABF2E0-EC51-4B8B-BF56-D76DD72D4561}" srcOrd="5" destOrd="0" parTransId="{C311C2D3-9D94-4EED-B51A-68FF327A553B}" sibTransId="{7E948D1C-1911-4679-9F6A-062B6AF1DD7E}"/>
    <dgm:cxn modelId="{B73ACC97-C017-4BA8-8083-78FFE8871B3E}" srcId="{D4B6945E-4FA1-4D27-991D-6F99F0D74322}" destId="{426B45AE-4977-4198-8FBA-A28791CD46ED}" srcOrd="2" destOrd="0" parTransId="{F9118469-5414-4CCE-83EF-5855B44E0C5A}" sibTransId="{998C4B16-9BFC-4CEA-AA39-51E356044C43}"/>
    <dgm:cxn modelId="{62EF744B-777D-46C4-85D9-673E346815A6}" type="presOf" srcId="{7682D54B-3EDC-47BE-9620-63454E20283A}" destId="{F32FCC04-FF05-420F-8FAD-6AB651747C70}" srcOrd="0" destOrd="0" presId="urn:microsoft.com/office/officeart/2005/8/layout/chevron2"/>
    <dgm:cxn modelId="{89FCCB2B-6302-4B47-8E4F-29AA24F17D13}" type="presOf" srcId="{6E4F3227-2C6C-42D4-9B0C-08ECDFC3D669}" destId="{59BD9C53-ADE7-4B7F-830D-9E758E0F5ACF}" srcOrd="0" destOrd="0" presId="urn:microsoft.com/office/officeart/2005/8/layout/chevron2"/>
    <dgm:cxn modelId="{289CB6A7-5C7C-4B2B-834D-9E14B4BEEDF6}" type="presOf" srcId="{8A30D500-5E29-4CF0-9720-F798F320AFBF}" destId="{DF0516B7-4841-441B-8222-06EE6A91F9DE}" srcOrd="0" destOrd="0" presId="urn:microsoft.com/office/officeart/2005/8/layout/chevron2"/>
    <dgm:cxn modelId="{96FA3019-507E-48CA-88C2-CBE54CAA3A0F}" srcId="{D4B6945E-4FA1-4D27-991D-6F99F0D74322}" destId="{D3D0DD24-4B1E-47BE-93C2-46E08607CF69}" srcOrd="7" destOrd="0" parTransId="{1DA94120-4FAD-4629-BA8A-42FE4394D1A0}" sibTransId="{AC348B75-B92C-4FBC-9B5B-7DD69CDFDDA2}"/>
    <dgm:cxn modelId="{51717617-68FB-413A-8C53-A5FE0674B730}" type="presOf" srcId="{109D85F8-1B65-4751-ADC6-DE94D427E522}" destId="{9FD78306-9585-4AE2-A2DD-8D8F24672F1D}" srcOrd="0" destOrd="0" presId="urn:microsoft.com/office/officeart/2005/8/layout/chevron2"/>
    <dgm:cxn modelId="{B7F874EE-D50F-468E-8C7A-73BA99A2DBB5}" type="presOf" srcId="{58A620EC-7080-43D8-9075-392A0D983B0E}" destId="{884CE662-3F2E-45CA-BB54-751050C880D6}" srcOrd="0" destOrd="0" presId="urn:microsoft.com/office/officeart/2005/8/layout/chevron2"/>
    <dgm:cxn modelId="{C5F69E2C-6F89-4A2A-BE59-40CBB8EF0623}" srcId="{8CABF2E0-EC51-4B8B-BF56-D76DD72D4561}" destId="{7F0C493D-22D7-4985-83F2-52E701EC34E5}" srcOrd="0" destOrd="0" parTransId="{449A1C46-F605-4F88-B09D-DD53A077023D}" sibTransId="{70EF2556-1F8D-4DCB-ADA8-98ADBBC34705}"/>
    <dgm:cxn modelId="{056C2252-DBBC-4FBD-B9CE-7D09B224278E}" srcId="{465A3193-ED83-43D7-80DC-440107A9C852}" destId="{109D85F8-1B65-4751-ADC6-DE94D427E522}" srcOrd="0" destOrd="0" parTransId="{ED304CEB-2741-4995-BFE2-46A3E0BA9485}" sibTransId="{A60006A0-7246-454F-A6DA-06BAB9720A79}"/>
    <dgm:cxn modelId="{0FFD0CC7-A61E-4DB9-901C-F9D44EBFBF0E}" type="presOf" srcId="{426B45AE-4977-4198-8FBA-A28791CD46ED}" destId="{F1C1CD76-D8F2-4B3D-A03C-1D605712B67F}" srcOrd="0" destOrd="0" presId="urn:microsoft.com/office/officeart/2005/8/layout/chevron2"/>
    <dgm:cxn modelId="{50F5B2D4-2994-44C9-90E9-381BDE2C97BD}" type="presOf" srcId="{D3D0DD24-4B1E-47BE-93C2-46E08607CF69}" destId="{55ACB0BA-F802-4654-8645-9AD5A5CBCE34}" srcOrd="0" destOrd="0" presId="urn:microsoft.com/office/officeart/2005/8/layout/chevron2"/>
    <dgm:cxn modelId="{2E000591-B1EF-43AE-BBE5-237D5109A665}" type="presOf" srcId="{DB4F7D30-649F-4EA8-A0EB-737AC7465EDB}" destId="{0427673C-A807-4C19-AA5B-73BF4C07D81D}" srcOrd="0" destOrd="0" presId="urn:microsoft.com/office/officeart/2005/8/layout/chevron2"/>
    <dgm:cxn modelId="{F91CC49A-8F89-46E0-8240-79845BA8D9E1}" srcId="{D4B6945E-4FA1-4D27-991D-6F99F0D74322}" destId="{B8A4A6C2-FCF5-407D-BCDB-4569A0F7203F}" srcOrd="1" destOrd="0" parTransId="{FD74DA57-31A2-49BC-80A0-42EEBFB0DA49}" sibTransId="{D9320697-D71A-44FB-A5CE-B072B222781A}"/>
    <dgm:cxn modelId="{938A5689-3FC0-469B-9685-3448C3618276}" srcId="{D4B6945E-4FA1-4D27-991D-6F99F0D74322}" destId="{8A30D500-5E29-4CF0-9720-F798F320AFBF}" srcOrd="0" destOrd="0" parTransId="{9C08A5C3-D656-4F57-B905-878BA3664EB3}" sibTransId="{D190DE02-E472-4843-BC6B-690BD95372B6}"/>
    <dgm:cxn modelId="{4A880185-DC46-4930-9160-FFC0851C5401}" type="presParOf" srcId="{D884E0A1-749E-4B6B-BFB2-30284211D4B8}" destId="{255F32C0-C7DC-4D72-97E2-F5FD1C55F248}" srcOrd="0" destOrd="0" presId="urn:microsoft.com/office/officeart/2005/8/layout/chevron2"/>
    <dgm:cxn modelId="{4FC19FF3-14A8-458E-936B-1465A7462F4E}" type="presParOf" srcId="{255F32C0-C7DC-4D72-97E2-F5FD1C55F248}" destId="{DF0516B7-4841-441B-8222-06EE6A91F9DE}" srcOrd="0" destOrd="0" presId="urn:microsoft.com/office/officeart/2005/8/layout/chevron2"/>
    <dgm:cxn modelId="{4A147354-97D9-4408-867E-3DDB16B3D262}" type="presParOf" srcId="{255F32C0-C7DC-4D72-97E2-F5FD1C55F248}" destId="{0427673C-A807-4C19-AA5B-73BF4C07D81D}" srcOrd="1" destOrd="0" presId="urn:microsoft.com/office/officeart/2005/8/layout/chevron2"/>
    <dgm:cxn modelId="{C78CB560-79C1-461D-BD36-809931256A97}" type="presParOf" srcId="{D884E0A1-749E-4B6B-BFB2-30284211D4B8}" destId="{9661993D-365B-41B0-A246-2BB9D83A34B2}" srcOrd="1" destOrd="0" presId="urn:microsoft.com/office/officeart/2005/8/layout/chevron2"/>
    <dgm:cxn modelId="{6B5BC572-602E-4B43-A78E-926C94888B38}" type="presParOf" srcId="{D884E0A1-749E-4B6B-BFB2-30284211D4B8}" destId="{C33FE8FB-2FE1-45E2-A19E-E0C63715E238}" srcOrd="2" destOrd="0" presId="urn:microsoft.com/office/officeart/2005/8/layout/chevron2"/>
    <dgm:cxn modelId="{E40437A3-A5AC-4D33-8D2D-8788CD95FCCC}" type="presParOf" srcId="{C33FE8FB-2FE1-45E2-A19E-E0C63715E238}" destId="{013829ED-4C07-4290-B5CA-64BF1352B2B0}" srcOrd="0" destOrd="0" presId="urn:microsoft.com/office/officeart/2005/8/layout/chevron2"/>
    <dgm:cxn modelId="{21A3D78D-991C-4C04-AC02-17651A339278}" type="presParOf" srcId="{C33FE8FB-2FE1-45E2-A19E-E0C63715E238}" destId="{E6A45EE8-D520-4294-B64B-FE083D59F5D4}" srcOrd="1" destOrd="0" presId="urn:microsoft.com/office/officeart/2005/8/layout/chevron2"/>
    <dgm:cxn modelId="{C1DE4A47-FFDA-4ED5-8B01-632F6C928A0C}" type="presParOf" srcId="{D884E0A1-749E-4B6B-BFB2-30284211D4B8}" destId="{6B66D5E6-3EAD-49A9-899B-5BEAACC76AE5}" srcOrd="3" destOrd="0" presId="urn:microsoft.com/office/officeart/2005/8/layout/chevron2"/>
    <dgm:cxn modelId="{EF8321FE-5760-47F6-80F8-508EE0437AE4}" type="presParOf" srcId="{D884E0A1-749E-4B6B-BFB2-30284211D4B8}" destId="{C47DAFE7-C35E-456C-A2C7-8EFB10F812C2}" srcOrd="4" destOrd="0" presId="urn:microsoft.com/office/officeart/2005/8/layout/chevron2"/>
    <dgm:cxn modelId="{8F894909-2363-4FEA-BFF6-31ECF0207911}" type="presParOf" srcId="{C47DAFE7-C35E-456C-A2C7-8EFB10F812C2}" destId="{F1C1CD76-D8F2-4B3D-A03C-1D605712B67F}" srcOrd="0" destOrd="0" presId="urn:microsoft.com/office/officeart/2005/8/layout/chevron2"/>
    <dgm:cxn modelId="{CFC9FF96-1386-4757-864A-C7715B13956F}" type="presParOf" srcId="{C47DAFE7-C35E-456C-A2C7-8EFB10F812C2}" destId="{59BD9C53-ADE7-4B7F-830D-9E758E0F5ACF}" srcOrd="1" destOrd="0" presId="urn:microsoft.com/office/officeart/2005/8/layout/chevron2"/>
    <dgm:cxn modelId="{EDF1DD6C-5884-4945-A200-4B16B0CCB853}" type="presParOf" srcId="{D884E0A1-749E-4B6B-BFB2-30284211D4B8}" destId="{CE4D371B-B2FD-4308-822B-5254CA4A5FBB}" srcOrd="5" destOrd="0" presId="urn:microsoft.com/office/officeart/2005/8/layout/chevron2"/>
    <dgm:cxn modelId="{1FB8B833-D549-404F-BC14-0E941DC21F35}" type="presParOf" srcId="{D884E0A1-749E-4B6B-BFB2-30284211D4B8}" destId="{B83A96FE-A126-47CB-884E-E07C9DE67F36}" srcOrd="6" destOrd="0" presId="urn:microsoft.com/office/officeart/2005/8/layout/chevron2"/>
    <dgm:cxn modelId="{FEEDE172-F3C3-406A-A193-0E4E9C8DACC5}" type="presParOf" srcId="{B83A96FE-A126-47CB-884E-E07C9DE67F36}" destId="{7CB28128-2FC0-43D9-BCD0-04C45CB01FCF}" srcOrd="0" destOrd="0" presId="urn:microsoft.com/office/officeart/2005/8/layout/chevron2"/>
    <dgm:cxn modelId="{78318313-713E-4909-B34B-3C12D41E9A38}" type="presParOf" srcId="{B83A96FE-A126-47CB-884E-E07C9DE67F36}" destId="{9FD78306-9585-4AE2-A2DD-8D8F24672F1D}" srcOrd="1" destOrd="0" presId="urn:microsoft.com/office/officeart/2005/8/layout/chevron2"/>
    <dgm:cxn modelId="{98D156F3-7916-4C4B-893F-88F15A002466}" type="presParOf" srcId="{D884E0A1-749E-4B6B-BFB2-30284211D4B8}" destId="{A6125897-91DC-4CBB-8E18-3578710DF0F4}" srcOrd="7" destOrd="0" presId="urn:microsoft.com/office/officeart/2005/8/layout/chevron2"/>
    <dgm:cxn modelId="{EEDAA4ED-A559-4837-B736-5C43B1D8041C}" type="presParOf" srcId="{D884E0A1-749E-4B6B-BFB2-30284211D4B8}" destId="{A6F5E702-A975-4D7A-AC7E-8D5BC546B149}" srcOrd="8" destOrd="0" presId="urn:microsoft.com/office/officeart/2005/8/layout/chevron2"/>
    <dgm:cxn modelId="{3E0D0200-B15E-484D-9494-72CCE9300B34}" type="presParOf" srcId="{A6F5E702-A975-4D7A-AC7E-8D5BC546B149}" destId="{F32FCC04-FF05-420F-8FAD-6AB651747C70}" srcOrd="0" destOrd="0" presId="urn:microsoft.com/office/officeart/2005/8/layout/chevron2"/>
    <dgm:cxn modelId="{9F4E3A51-9752-45C9-B519-051526ED66B7}" type="presParOf" srcId="{A6F5E702-A975-4D7A-AC7E-8D5BC546B149}" destId="{E5D1DB51-802F-4808-BD78-B9F28349EEB6}" srcOrd="1" destOrd="0" presId="urn:microsoft.com/office/officeart/2005/8/layout/chevron2"/>
    <dgm:cxn modelId="{01237EE5-66B8-4A0D-854D-8343CE232C8C}" type="presParOf" srcId="{D884E0A1-749E-4B6B-BFB2-30284211D4B8}" destId="{A66F86D0-AE64-46A7-830C-797932B6E9B9}" srcOrd="9" destOrd="0" presId="urn:microsoft.com/office/officeart/2005/8/layout/chevron2"/>
    <dgm:cxn modelId="{985574D1-2764-4C52-9F00-03250F5745DC}" type="presParOf" srcId="{D884E0A1-749E-4B6B-BFB2-30284211D4B8}" destId="{AAA62A0F-2BE0-4BC4-A7E7-E844B71D93CC}" srcOrd="10" destOrd="0" presId="urn:microsoft.com/office/officeart/2005/8/layout/chevron2"/>
    <dgm:cxn modelId="{46F73430-1E87-4E64-A0BD-A4DC12FD5FB7}" type="presParOf" srcId="{AAA62A0F-2BE0-4BC4-A7E7-E844B71D93CC}" destId="{0486C080-3A0B-4857-B1EB-8B4139EF337E}" srcOrd="0" destOrd="0" presId="urn:microsoft.com/office/officeart/2005/8/layout/chevron2"/>
    <dgm:cxn modelId="{167FAA41-8425-435C-A08D-3D2BBA1BD13B}" type="presParOf" srcId="{AAA62A0F-2BE0-4BC4-A7E7-E844B71D93CC}" destId="{971D284D-674B-4629-A0E3-8272E4782CEF}" srcOrd="1" destOrd="0" presId="urn:microsoft.com/office/officeart/2005/8/layout/chevron2"/>
    <dgm:cxn modelId="{721F82B4-20C8-4DE9-8779-1487942A6A4E}" type="presParOf" srcId="{D884E0A1-749E-4B6B-BFB2-30284211D4B8}" destId="{10AE83C9-BEE4-4452-A0C5-ACEEDC5ED599}" srcOrd="11" destOrd="0" presId="urn:microsoft.com/office/officeart/2005/8/layout/chevron2"/>
    <dgm:cxn modelId="{119E1808-9AC1-4BA4-80F8-E53981AB0D30}" type="presParOf" srcId="{D884E0A1-749E-4B6B-BFB2-30284211D4B8}" destId="{CC9E45A1-698F-49A0-8BED-23274D5FCC65}" srcOrd="12" destOrd="0" presId="urn:microsoft.com/office/officeart/2005/8/layout/chevron2"/>
    <dgm:cxn modelId="{9532918C-6E28-47FA-BF54-B6912DC3094E}" type="presParOf" srcId="{CC9E45A1-698F-49A0-8BED-23274D5FCC65}" destId="{884CE662-3F2E-45CA-BB54-751050C880D6}" srcOrd="0" destOrd="0" presId="urn:microsoft.com/office/officeart/2005/8/layout/chevron2"/>
    <dgm:cxn modelId="{968DFF99-0EE9-4F82-8501-19C53829C398}" type="presParOf" srcId="{CC9E45A1-698F-49A0-8BED-23274D5FCC65}" destId="{E40C3E49-D1A0-4C0C-8A41-BACFB8651678}" srcOrd="1" destOrd="0" presId="urn:microsoft.com/office/officeart/2005/8/layout/chevron2"/>
    <dgm:cxn modelId="{D29237BB-F080-4332-A23D-834FA812A7DD}" type="presParOf" srcId="{D884E0A1-749E-4B6B-BFB2-30284211D4B8}" destId="{CF9739B8-82F7-4535-A497-6A884097CEA3}" srcOrd="13" destOrd="0" presId="urn:microsoft.com/office/officeart/2005/8/layout/chevron2"/>
    <dgm:cxn modelId="{11F17E41-E4FF-48DB-864A-910567D64C48}" type="presParOf" srcId="{D884E0A1-749E-4B6B-BFB2-30284211D4B8}" destId="{8234F01E-22DE-4986-A456-DE94D54FE118}" srcOrd="14" destOrd="0" presId="urn:microsoft.com/office/officeart/2005/8/layout/chevron2"/>
    <dgm:cxn modelId="{974D9D1E-6C26-4CFE-B9F6-02426F0E68B0}" type="presParOf" srcId="{8234F01E-22DE-4986-A456-DE94D54FE118}" destId="{55ACB0BA-F802-4654-8645-9AD5A5CBCE34}" srcOrd="0" destOrd="0" presId="urn:microsoft.com/office/officeart/2005/8/layout/chevron2"/>
    <dgm:cxn modelId="{163461F7-A84B-44BC-A3BD-AC2C76B182DD}" type="presParOf" srcId="{8234F01E-22DE-4986-A456-DE94D54FE118}" destId="{F70091AF-70CA-4EA1-9C62-6C4016EF167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0516B7-4841-441B-8222-06EE6A91F9DE}">
      <dsp:nvSpPr>
        <dsp:cNvPr id="0" name=""/>
        <dsp:cNvSpPr/>
      </dsp:nvSpPr>
      <dsp:spPr>
        <a:xfrm rot="5400000">
          <a:off x="-85938" y="90553"/>
          <a:ext cx="572924" cy="401047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М</a:t>
          </a:r>
          <a:endParaRPr lang="ru-RU" sz="2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" y="205139"/>
        <a:ext cx="401047" cy="171877"/>
      </dsp:txXfrm>
    </dsp:sp>
    <dsp:sp modelId="{0427673C-A807-4C19-AA5B-73BF4C07D81D}">
      <dsp:nvSpPr>
        <dsp:cNvPr id="0" name=""/>
        <dsp:cNvSpPr/>
      </dsp:nvSpPr>
      <dsp:spPr>
        <a:xfrm rot="5400000">
          <a:off x="3044855" y="-2501388"/>
          <a:ext cx="372596" cy="5694952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ПРАВОВЫЕ</a:t>
          </a:r>
          <a:endParaRPr lang="ru-RU" sz="21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-5400000">
        <a:off x="383678" y="177978"/>
        <a:ext cx="5676763" cy="336218"/>
      </dsp:txXfrm>
    </dsp:sp>
    <dsp:sp modelId="{013829ED-4C07-4290-B5CA-64BF1352B2B0}">
      <dsp:nvSpPr>
        <dsp:cNvPr id="0" name=""/>
        <dsp:cNvSpPr/>
      </dsp:nvSpPr>
      <dsp:spPr>
        <a:xfrm rot="5400000">
          <a:off x="-85938" y="587960"/>
          <a:ext cx="572924" cy="401047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Е</a:t>
          </a:r>
          <a:endParaRPr lang="ru-RU" sz="2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" y="702546"/>
        <a:ext cx="401047" cy="171877"/>
      </dsp:txXfrm>
    </dsp:sp>
    <dsp:sp modelId="{E6A45EE8-D520-4294-B64B-FE083D59F5D4}">
      <dsp:nvSpPr>
        <dsp:cNvPr id="0" name=""/>
        <dsp:cNvSpPr/>
      </dsp:nvSpPr>
      <dsp:spPr>
        <a:xfrm rot="5400000">
          <a:off x="3044953" y="-1925420"/>
          <a:ext cx="372400" cy="5694952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ОРГАНИЗАЦИОННО-УПРАВЛЕНЧЕСКИЕ</a:t>
          </a:r>
          <a:endParaRPr lang="ru-RU" sz="21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-5400000">
        <a:off x="383678" y="754034"/>
        <a:ext cx="5676773" cy="336042"/>
      </dsp:txXfrm>
    </dsp:sp>
    <dsp:sp modelId="{F1C1CD76-D8F2-4B3D-A03C-1D605712B67F}">
      <dsp:nvSpPr>
        <dsp:cNvPr id="0" name=""/>
        <dsp:cNvSpPr/>
      </dsp:nvSpPr>
      <dsp:spPr>
        <a:xfrm rot="5400000">
          <a:off x="-85938" y="1085366"/>
          <a:ext cx="572924" cy="401047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Х</a:t>
          </a:r>
          <a:endParaRPr lang="ru-RU" sz="2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" y="1199952"/>
        <a:ext cx="401047" cy="171877"/>
      </dsp:txXfrm>
    </dsp:sp>
    <dsp:sp modelId="{59BD9C53-ADE7-4B7F-830D-9E758E0F5ACF}">
      <dsp:nvSpPr>
        <dsp:cNvPr id="0" name=""/>
        <dsp:cNvSpPr/>
      </dsp:nvSpPr>
      <dsp:spPr>
        <a:xfrm rot="5400000">
          <a:off x="3044953" y="-1421362"/>
          <a:ext cx="372400" cy="5694952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КАДРОВЫЕ</a:t>
          </a:r>
          <a:endParaRPr lang="ru-RU" sz="21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-5400000">
        <a:off x="383678" y="1258092"/>
        <a:ext cx="5676773" cy="336042"/>
      </dsp:txXfrm>
    </dsp:sp>
    <dsp:sp modelId="{7CB28128-2FC0-43D9-BCD0-04C45CB01FCF}">
      <dsp:nvSpPr>
        <dsp:cNvPr id="0" name=""/>
        <dsp:cNvSpPr/>
      </dsp:nvSpPr>
      <dsp:spPr>
        <a:xfrm rot="5400000">
          <a:off x="-85938" y="1582773"/>
          <a:ext cx="572924" cy="401047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А</a:t>
          </a:r>
          <a:endParaRPr lang="ru-RU" sz="2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" y="1697359"/>
        <a:ext cx="401047" cy="171877"/>
      </dsp:txXfrm>
    </dsp:sp>
    <dsp:sp modelId="{9FD78306-9585-4AE2-A2DD-8D8F24672F1D}">
      <dsp:nvSpPr>
        <dsp:cNvPr id="0" name=""/>
        <dsp:cNvSpPr/>
      </dsp:nvSpPr>
      <dsp:spPr>
        <a:xfrm rot="5400000">
          <a:off x="3044953" y="-845301"/>
          <a:ext cx="372400" cy="5694952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НАУЧНО-МЕТОДИЧЕСКИЕ</a:t>
          </a:r>
          <a:endParaRPr lang="ru-RU" sz="21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-5400000">
        <a:off x="383678" y="1834153"/>
        <a:ext cx="5676773" cy="336042"/>
      </dsp:txXfrm>
    </dsp:sp>
    <dsp:sp modelId="{F32FCC04-FF05-420F-8FAD-6AB651747C70}">
      <dsp:nvSpPr>
        <dsp:cNvPr id="0" name=""/>
        <dsp:cNvSpPr/>
      </dsp:nvSpPr>
      <dsp:spPr>
        <a:xfrm rot="5400000">
          <a:off x="-85938" y="2080179"/>
          <a:ext cx="572924" cy="401047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Н</a:t>
          </a:r>
          <a:endParaRPr lang="ru-RU" sz="2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" y="2194765"/>
        <a:ext cx="401047" cy="171877"/>
      </dsp:txXfrm>
    </dsp:sp>
    <dsp:sp modelId="{E5D1DB51-802F-4808-BD78-B9F28349EEB6}">
      <dsp:nvSpPr>
        <dsp:cNvPr id="0" name=""/>
        <dsp:cNvSpPr/>
      </dsp:nvSpPr>
      <dsp:spPr>
        <a:xfrm rot="5400000">
          <a:off x="3062323" y="-197228"/>
          <a:ext cx="372400" cy="5694952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ФИНАНСОВО-ЭКОНОМИЧЕСКИЕ</a:t>
          </a:r>
          <a:endParaRPr lang="ru-RU" sz="21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-5400000">
        <a:off x="401048" y="2482226"/>
        <a:ext cx="5676773" cy="336042"/>
      </dsp:txXfrm>
    </dsp:sp>
    <dsp:sp modelId="{0486C080-3A0B-4857-B1EB-8B4139EF337E}">
      <dsp:nvSpPr>
        <dsp:cNvPr id="0" name=""/>
        <dsp:cNvSpPr/>
      </dsp:nvSpPr>
      <dsp:spPr>
        <a:xfrm rot="5400000">
          <a:off x="-85938" y="2577586"/>
          <a:ext cx="572924" cy="401047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И</a:t>
          </a:r>
          <a:endParaRPr lang="ru-RU" sz="2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" y="2692172"/>
        <a:ext cx="401047" cy="171877"/>
      </dsp:txXfrm>
    </dsp:sp>
    <dsp:sp modelId="{971D284D-674B-4629-A0E3-8272E4782CEF}">
      <dsp:nvSpPr>
        <dsp:cNvPr id="0" name=""/>
        <dsp:cNvSpPr/>
      </dsp:nvSpPr>
      <dsp:spPr>
        <a:xfrm rot="5400000">
          <a:off x="3062323" y="450843"/>
          <a:ext cx="372400" cy="5694952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ИНФОРМАЦИОННЫЕ</a:t>
          </a:r>
          <a:endParaRPr lang="ru-RU" sz="21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-5400000">
        <a:off x="401048" y="3130298"/>
        <a:ext cx="5676773" cy="336042"/>
      </dsp:txXfrm>
    </dsp:sp>
    <dsp:sp modelId="{884CE662-3F2E-45CA-BB54-751050C880D6}">
      <dsp:nvSpPr>
        <dsp:cNvPr id="0" name=""/>
        <dsp:cNvSpPr/>
      </dsp:nvSpPr>
      <dsp:spPr>
        <a:xfrm rot="5400000">
          <a:off x="-85938" y="3074992"/>
          <a:ext cx="572924" cy="401047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З</a:t>
          </a:r>
          <a:endParaRPr lang="ru-RU" sz="2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" y="3189578"/>
        <a:ext cx="401047" cy="171877"/>
      </dsp:txXfrm>
    </dsp:sp>
    <dsp:sp modelId="{E40C3E49-D1A0-4C0C-8A41-BACFB8651678}">
      <dsp:nvSpPr>
        <dsp:cNvPr id="0" name=""/>
        <dsp:cNvSpPr/>
      </dsp:nvSpPr>
      <dsp:spPr>
        <a:xfrm rot="5400000">
          <a:off x="252306" y="3174794"/>
          <a:ext cx="372400" cy="920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ACB0BA-F802-4654-8645-9AD5A5CBCE34}">
      <dsp:nvSpPr>
        <dsp:cNvPr id="0" name=""/>
        <dsp:cNvSpPr/>
      </dsp:nvSpPr>
      <dsp:spPr>
        <a:xfrm rot="5400000">
          <a:off x="-85938" y="3572399"/>
          <a:ext cx="572924" cy="401047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М</a:t>
          </a:r>
          <a:endParaRPr lang="ru-RU" sz="2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" y="3686985"/>
        <a:ext cx="401047" cy="171877"/>
      </dsp:txXfrm>
    </dsp:sp>
    <dsp:sp modelId="{F70091AF-70CA-4EA1-9C62-6C4016EF167A}">
      <dsp:nvSpPr>
        <dsp:cNvPr id="0" name=""/>
        <dsp:cNvSpPr/>
      </dsp:nvSpPr>
      <dsp:spPr>
        <a:xfrm rot="5400000">
          <a:off x="239322" y="3672464"/>
          <a:ext cx="372400" cy="393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8B63760-B6DA-4475-B664-B4463A6900BA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C3C77C4-5475-4B78-9522-0CA1426FB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3556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FE5FD-EBFB-4F9A-AD75-969CFAAE2D9E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D1454-C755-4F6E-9B65-A994AC021F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8B3AD-2A10-4CA9-BB37-AD86D66A8CE4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47FEA-220A-4E15-B4EC-1F404C390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343DD-5BD4-43F0-9599-172880CBE599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617B6-2802-4FC1-9AFE-F142DB4E16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5164138" y="6249988"/>
            <a:ext cx="37861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A3FC2-2FD9-46A5-B96A-17C06C4DBC8C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93675" y="6249988"/>
            <a:ext cx="37861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3990975" y="6249988"/>
            <a:ext cx="11620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675D-222D-4A5E-94E6-AA7CE6F35D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C80A2-2E9B-4702-8D42-AA18DF4C5AFA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09DB0-66B6-46F2-86B6-68804C9C1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F09BD-3C23-4038-8559-7E6E262FF935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2BE7A-088E-4E75-A251-1AD662C3BA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32593-8CEA-4F9D-845B-7A0B1A6A8EFF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43B48-5F3A-41CB-B339-4C76B4C11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C964B-A590-4CC8-A1E8-E43260C8E80D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3C848-17B5-4379-977F-B719D351A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DF1EB-A3D2-4D6F-8238-01DDD4BF20E0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36B91-8AD7-43DF-ACE4-0D24187AB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4B56E-22F8-4315-B066-E7BA66EABC0A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8259E-8951-4BFA-856F-4257DD85C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7961C-8FF4-4BA0-BB11-DD0287601237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4B9FB-C1CC-4C05-8D33-5AD31A854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346E9-3090-4C86-9B62-9937210CC38A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D16F1-5276-451B-B7AB-6BEA384A7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9A5C65-F061-4746-9BBE-B2C0DCFFA57B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E4C137-54BA-4BEE-96CF-1B7C082256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3" r:id="rId2"/>
    <p:sldLayoutId id="2147483686" r:id="rId3"/>
    <p:sldLayoutId id="2147483682" r:id="rId4"/>
    <p:sldLayoutId id="2147483681" r:id="rId5"/>
    <p:sldLayoutId id="2147483680" r:id="rId6"/>
    <p:sldLayoutId id="2147483687" r:id="rId7"/>
    <p:sldLayoutId id="2147483688" r:id="rId8"/>
    <p:sldLayoutId id="2147483689" r:id="rId9"/>
    <p:sldLayoutId id="2147483679" r:id="rId10"/>
    <p:sldLayoutId id="2147483690" r:id="rId11"/>
    <p:sldLayoutId id="214748368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827088" y="908050"/>
            <a:ext cx="7772400" cy="3529013"/>
          </a:xfrm>
        </p:spPr>
        <p:txBody>
          <a:bodyPr/>
          <a:lstStyle/>
          <a:p>
            <a:r>
              <a:rPr lang="ru-RU" sz="3600" b="1" dirty="0">
                <a:solidFill>
                  <a:srgbClr val="000066"/>
                </a:solidFill>
                <a:latin typeface="Times New Roman" pitchFamily="18" charset="0"/>
              </a:rPr>
              <a:t>«Стратегия развития воспитания в Российской Федерации на период </a:t>
            </a:r>
            <a:br>
              <a:rPr lang="ru-RU" sz="3600" b="1" dirty="0">
                <a:solidFill>
                  <a:srgbClr val="000066"/>
                </a:solidFill>
                <a:latin typeface="Times New Roman" pitchFamily="18" charset="0"/>
              </a:rPr>
            </a:br>
            <a:r>
              <a:rPr lang="ru-RU" sz="3600" b="1" dirty="0">
                <a:solidFill>
                  <a:srgbClr val="000066"/>
                </a:solidFill>
                <a:latin typeface="Times New Roman" pitchFamily="18" charset="0"/>
              </a:rPr>
              <a:t>до 2025 года»</a:t>
            </a:r>
            <a:br>
              <a:rPr lang="ru-RU" sz="3600" b="1" dirty="0">
                <a:solidFill>
                  <a:srgbClr val="000066"/>
                </a:solidFill>
                <a:latin typeface="Times New Roman" pitchFamily="18" charset="0"/>
              </a:rPr>
            </a:br>
            <a:r>
              <a:rPr lang="ru-RU" sz="3600" b="1" dirty="0">
                <a:solidFill>
                  <a:srgbClr val="000066"/>
                </a:solidFill>
                <a:latin typeface="Times New Roman" pitchFamily="18" charset="0"/>
              </a:rPr>
              <a:t>Распоряжение </a:t>
            </a:r>
            <a:r>
              <a:rPr lang="ru-RU" sz="3600" b="1" dirty="0" smtClean="0">
                <a:solidFill>
                  <a:srgbClr val="000066"/>
                </a:solidFill>
                <a:latin typeface="Times New Roman" pitchFamily="18" charset="0"/>
              </a:rPr>
              <a:t>Правительства Российской Федерации</a:t>
            </a:r>
            <a:br>
              <a:rPr lang="ru-RU" sz="3600" b="1" dirty="0" smtClean="0">
                <a:solidFill>
                  <a:srgbClr val="000066"/>
                </a:solidFill>
                <a:latin typeface="Times New Roman" pitchFamily="18" charset="0"/>
              </a:rPr>
            </a:br>
            <a:r>
              <a:rPr lang="ru-RU" sz="3600" b="1" dirty="0" smtClean="0">
                <a:solidFill>
                  <a:srgbClr val="000066"/>
                </a:solidFill>
                <a:latin typeface="Times New Roman" pitchFamily="18" charset="0"/>
              </a:rPr>
              <a:t> от 29 мая 2015 г. N 996-р г. </a:t>
            </a:r>
            <a:r>
              <a:rPr lang="ru-RU" sz="3600" b="1" dirty="0" smtClean="0">
                <a:solidFill>
                  <a:srgbClr val="000066"/>
                </a:solidFill>
                <a:latin typeface="Times New Roman" pitchFamily="18" charset="0"/>
              </a:rPr>
              <a:t>Москва</a:t>
            </a:r>
            <a:endParaRPr lang="ru-RU" sz="3600" b="1" dirty="0" smtClean="0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132856"/>
            <a:ext cx="8568952" cy="3960813"/>
          </a:xfrm>
        </p:spPr>
        <p:txBody>
          <a:bodyPr>
            <a:normAutofit/>
          </a:bodyPr>
          <a:lstStyle/>
          <a:p>
            <a:pPr marL="0" indent="0" algn="just">
              <a:buFont typeface="Symbol" pitchFamily="18" charset="2"/>
              <a:buNone/>
            </a:pPr>
            <a:r>
              <a:rPr lang="ru-RU" sz="18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повышение престижа таких профессий, связанных с воспитанием детей, как педагог, воспитатель и тренер, создание атмосферы уважения к их труду, разработка мер по их социальной поддержке;</a:t>
            </a:r>
          </a:p>
          <a:p>
            <a:pPr marL="0" indent="0" algn="just"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развитие кадрового потенциала в части воспитательной компетентности педагогических и других работников на основе разработки и введения профессионального стандарта специалиста в области воспитания, совершенствования воспитательного компонента профессиональных стандартов других категорий работников образования, физической культуры и спорта, культуры;</a:t>
            </a:r>
          </a:p>
          <a:p>
            <a:pPr marL="0" indent="0" algn="just">
              <a:buFont typeface="Symbol" pitchFamily="18" charset="2"/>
              <a:buNone/>
            </a:pPr>
            <a:r>
              <a:rPr lang="ru-RU" sz="18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подготовку, переподготовку и повышение квалификации работников образования и других социальных сфер деятельности с детьми в целях обеспечения соответствия их профессиональной компетентности вызовам современного общества и задачам Стратегии.</a:t>
            </a:r>
          </a:p>
          <a:p>
            <a:pPr marL="0" indent="0" algn="just">
              <a:lnSpc>
                <a:spcPct val="80000"/>
              </a:lnSpc>
            </a:pPr>
            <a:endParaRPr lang="ru-RU" sz="19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25253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Кадровые механизмы </a:t>
            </a:r>
            <a:b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</a:br>
            <a:endParaRPr lang="ru-RU" sz="28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ъект 2"/>
          <p:cNvSpPr>
            <a:spLocks noGrp="1"/>
          </p:cNvSpPr>
          <p:nvPr>
            <p:ph idx="1"/>
          </p:nvPr>
        </p:nvSpPr>
        <p:spPr>
          <a:xfrm>
            <a:off x="251520" y="2276475"/>
            <a:ext cx="8712968" cy="4105275"/>
          </a:xfrm>
        </p:spPr>
        <p:txBody>
          <a:bodyPr/>
          <a:lstStyle/>
          <a:p>
            <a:pPr marL="0" indent="0" algn="just">
              <a:buFont typeface="Symbol" pitchFamily="18" charset="2"/>
              <a:buNone/>
            </a:pP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изучение влияния новых информационных и коммуникационных технологий и форм организации социальных отношений на психическое здоровье детей, на их интеллектуальные способности, эмоциональное развитие и формирование личности;</a:t>
            </a:r>
          </a:p>
          <a:p>
            <a:pPr marL="0" indent="0" algn="just">
              <a:buFont typeface="Symbol" pitchFamily="18" charset="2"/>
              <a:buNone/>
            </a:pP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проведение прикладных исследований по изучению роли и места средств массовой информации и информационно-телекоммуникационной сети Интернет в развитии личности ребенка;</a:t>
            </a:r>
          </a:p>
          <a:p>
            <a:pPr marL="0" indent="0" algn="just">
              <a:buFont typeface="Symbol" pitchFamily="18" charset="2"/>
              <a:buNone/>
            </a:pPr>
            <a:r>
              <a:rPr lang="ru-RU" sz="20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проведение психолого-педагогических и социологических исследований, направленных на получение достоверных данных о тенденциях в области личностного развития современных российских детей.</a:t>
            </a:r>
          </a:p>
          <a:p>
            <a:pPr marL="0" indent="0"/>
            <a:endParaRPr lang="ru-RU" sz="20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</a:rPr>
              <a:t>Научно-методические механизмы </a:t>
            </a:r>
            <a:br>
              <a:rPr lang="ru-RU" sz="2800" b="1" smtClean="0">
                <a:solidFill>
                  <a:srgbClr val="000066"/>
                </a:solidFill>
                <a:latin typeface="Times New Roman" pitchFamily="18" charset="0"/>
              </a:rPr>
            </a:br>
            <a:endParaRPr lang="ru-RU" sz="2800" b="1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ъект 2"/>
          <p:cNvSpPr>
            <a:spLocks noGrp="1"/>
          </p:cNvSpPr>
          <p:nvPr>
            <p:ph idx="1"/>
          </p:nvPr>
        </p:nvSpPr>
        <p:spPr>
          <a:xfrm>
            <a:off x="871538" y="2492375"/>
            <a:ext cx="7408862" cy="3960813"/>
          </a:xfrm>
        </p:spPr>
        <p:txBody>
          <a:bodyPr/>
          <a:lstStyle/>
          <a:p>
            <a:pPr marL="0" indent="0" algn="just">
              <a:buFont typeface="Symbol" pitchFamily="18" charset="2"/>
              <a:buNone/>
            </a:pP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создание необходимых организационно-финансовых механизмов для развития эффективной деятельности социальных институтов воспитания;</a:t>
            </a:r>
          </a:p>
          <a:p>
            <a:pPr marL="0" indent="0" algn="just">
              <a:buFont typeface="Symbol" pitchFamily="18" charset="2"/>
              <a:buNone/>
            </a:pP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обеспечение многоканального финансирования системы воспитания за счет средств федерального, региональных и местных бюджетов, а также за счет средств государственно-частного партнерства и некоммерческих организаций;</a:t>
            </a:r>
          </a:p>
          <a:p>
            <a:pPr marL="0" indent="0" algn="just">
              <a:buFont typeface="Symbol" pitchFamily="18" charset="2"/>
              <a:buNone/>
            </a:pPr>
            <a:r>
              <a:rPr lang="ru-RU" sz="20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создание гибкой системы материального стимулирования качества воспитательной работы организаций и работников.</a:t>
            </a:r>
          </a:p>
          <a:p>
            <a:pPr marL="0" indent="0" algn="just"/>
            <a:endParaRPr lang="ru-RU" i="1" dirty="0" smtClean="0"/>
          </a:p>
        </p:txBody>
      </p:sp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Финансово-экономические механизмы 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642350" cy="583264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Реализация Стратегии обеспечит: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укрепление общественного согласия, солидарности в вопросах воспитания детей;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повышение престижа семьи, отцовства и материнства, сохранение и укрепление традиционных семейных ценностей;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создание атмосферы уважения к родителям и родительскому вкладу в воспитание детей;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повышение роли системы общего и дополнительного образования в воспитании детей, а также повышение эффективности деятельности организаций сферы физической культуры и спорта, культуры;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повышение общественного авторитета и статуса педагогических и других работников, принимающих активное участие в воспитании детей;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укрепление и развитие кадрового потенциала системы воспитания;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доступность для всех категорий детей возможностей для удовлетворения их индивидуальных потребностей, способностей и интересов в разных видах деятельности независимо от места проживания, материального положения семьи и состояния здоровья;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создание условий для поддержки детской одаренности, развития способностей детей в сферах образования, науки, культуры и спорта, в том числе путем реализации государственных, федеральных, региональных и муниципальных целевых программ;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утверждение в детской среде позитивных моделей поведения как нормы, развитие </a:t>
            </a:r>
            <a:r>
              <a:rPr lang="ru-RU" sz="1800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снижение уровня негативных социальных явлений;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развитие и поддержку социально значимых детских, семейных и родительских инициатив, деятельности детских общественных объединений;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повышение качества научных исследований в области воспитания детей;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повышение уровня информационной безопасности детей;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снижение уровня антиобщественных проявлений со стороны детей;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формирование системы мониторинга показателей, отражающих эффективность системы воспитания в Российской Федерации.</a:t>
            </a:r>
          </a:p>
          <a:p>
            <a:pPr marL="0" indent="0" algn="just">
              <a:lnSpc>
                <a:spcPct val="80000"/>
              </a:lnSpc>
            </a:pPr>
            <a:endParaRPr lang="ru-RU" sz="1400" dirty="0" smtClean="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2072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V. Ожидаемые результаты</a:t>
            </a:r>
            <a:r>
              <a:rPr lang="ru-RU" sz="2800" dirty="0" smtClean="0">
                <a:solidFill>
                  <a:srgbClr val="000066"/>
                </a:solidFill>
                <a:latin typeface="Times New Roman" pitchFamily="18" charset="0"/>
              </a:rPr>
              <a:t/>
            </a:r>
            <a:br>
              <a:rPr lang="ru-RU" sz="2800" dirty="0" smtClean="0">
                <a:solidFill>
                  <a:srgbClr val="000066"/>
                </a:solidFill>
                <a:latin typeface="Times New Roman" pitchFamily="18" charset="0"/>
              </a:rPr>
            </a:br>
            <a:endParaRPr lang="ru-RU" sz="28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496300" cy="482441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en-US" sz="2000" b="1" dirty="0" smtClean="0">
                <a:solidFill>
                  <a:srgbClr val="000066"/>
                </a:solidFill>
                <a:latin typeface="Times New Roman" pitchFamily="18" charset="0"/>
              </a:rPr>
              <a:t>I.</a:t>
            </a:r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</a:rPr>
              <a:t> Общие положения</a:t>
            </a:r>
          </a:p>
          <a:p>
            <a:pPr marL="0" indent="0">
              <a:lnSpc>
                <a:spcPct val="80000"/>
              </a:lnSpc>
              <a:buNone/>
            </a:pPr>
            <a:endParaRPr lang="ru-RU" sz="200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Приоритетной задачей Российской Федерации в сфере воспитания детей является развитие высоконравственной личности, разделяющей российские традиционные духовные ценности, обладающей актуальными знаниями и умениями, способной реализовать свой потенциал в условиях современного общества, готовой к мирному созиданию и защите Родины.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Стратегия учитывает положения Конституции Российской Федерации, федеральных законов, указов Президента Российской Федерации, постановлений Правительства Российской Федерации и иных нормативных правовых актов Российской Федерации, затрагивающих сферы образования, физической культуры и спорта, культуры, семейной, молодежной, национальной политики, а также международных документов в сфере защиты прав детей, ратифицированных Российской Федерацией.</a:t>
            </a:r>
          </a:p>
          <a:p>
            <a:pPr marL="0" indent="0" algn="just">
              <a:lnSpc>
                <a:spcPct val="80000"/>
              </a:lnSpc>
              <a:buFont typeface="Symbol" pitchFamily="18" charset="2"/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</a:rPr>
              <a:t>	Стратегия опирается на систему духовно-нравственных ценностей, сложившихся в процессе культурного развития России, таких как человеколюбие, справедливость, честь, совесть, воля, личное достоинство, вера в добро и стремление к исполнению нравственного долга перед самим собой, своей семьей и своим Отечеством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96988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Стратегия развития воспитания в Российской Федерации на период до 2025г.</a:t>
            </a:r>
            <a:r>
              <a:rPr lang="ru-RU" sz="1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2"/>
          <p:cNvSpPr>
            <a:spLocks noGrp="1"/>
          </p:cNvSpPr>
          <p:nvPr>
            <p:ph idx="1"/>
          </p:nvPr>
        </p:nvSpPr>
        <p:spPr>
          <a:xfrm>
            <a:off x="539750" y="1773238"/>
            <a:ext cx="8229600" cy="3887787"/>
          </a:xfrm>
        </p:spPr>
        <p:txBody>
          <a:bodyPr/>
          <a:lstStyle/>
          <a:p>
            <a:pPr marL="0" indent="0" algn="just">
              <a:buFont typeface="Symbol" pitchFamily="18" charset="2"/>
              <a:buNone/>
            </a:pPr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Стратегии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является определение приоритетов государственной политики в области воспитания и социализации детей, основных направлений и механизмов развития институтов воспитания, формирования общественно-государственной системы воспитания детей в Российской Федерации, учитывающих интересы детей, актуальные потребности современного российского общества и государства, глобальные вызовы и условия развития страны в мировом сообществе.</a:t>
            </a:r>
          </a:p>
          <a:p>
            <a:pPr marL="0" indent="0" algn="just">
              <a:buFont typeface="Symbol" pitchFamily="18" charset="2"/>
              <a:buNone/>
            </a:pP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Воспитание детей рассматривается как стратегический общенациональный приоритет, требующий консолидации усилий различных институтов гражданского общества и ведомств на федеральном, региональном и муниципальном уровнях.</a:t>
            </a:r>
          </a:p>
        </p:txBody>
      </p:sp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II. Цель, задачи, приоритеты Стратегии</a:t>
            </a:r>
            <a:r>
              <a:rPr lang="ru-RU" sz="3200" smtClean="0">
                <a:solidFill>
                  <a:srgbClr val="000066"/>
                </a:solidFill>
              </a:rPr>
              <a:t/>
            </a:r>
            <a:br>
              <a:rPr lang="ru-RU" sz="3200" smtClean="0">
                <a:solidFill>
                  <a:srgbClr val="000066"/>
                </a:solidFill>
              </a:rPr>
            </a:br>
            <a:endParaRPr lang="ru-RU" sz="320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323850" y="455613"/>
            <a:ext cx="85693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</a:rPr>
              <a:t>Решаемые задачи</a:t>
            </a:r>
          </a:p>
          <a:p>
            <a:pPr algn="just"/>
            <a:r>
              <a:rPr lang="ru-RU" sz="1600" dirty="0">
                <a:solidFill>
                  <a:srgbClr val="000066"/>
                </a:solidFill>
                <a:latin typeface="Times New Roman" pitchFamily="18" charset="0"/>
              </a:rPr>
              <a:t>- создание условий для консолидации усилий социальных институтов по воспитанию подрастающего поколения;</a:t>
            </a:r>
          </a:p>
          <a:p>
            <a:pPr algn="just"/>
            <a:r>
              <a:rPr lang="ru-RU" sz="1600" dirty="0">
                <a:solidFill>
                  <a:srgbClr val="000066"/>
                </a:solidFill>
                <a:latin typeface="Times New Roman" pitchFamily="18" charset="0"/>
              </a:rPr>
              <a:t>- обеспечение поддержки семейного воспитания, содействие формированию ответственного отношения родителей или законных представителей к воспитанию детей;</a:t>
            </a:r>
          </a:p>
          <a:p>
            <a:pPr algn="just"/>
            <a:r>
              <a:rPr lang="ru-RU" sz="1600" dirty="0">
                <a:solidFill>
                  <a:srgbClr val="000066"/>
                </a:solidFill>
                <a:latin typeface="Times New Roman" pitchFamily="18" charset="0"/>
              </a:rPr>
              <a:t>- повышение эффективности воспитательной деятельности в системе образования, физической культуры и спорта, культуры и уровня психолого-педагогической поддержки социализации детей;</a:t>
            </a:r>
          </a:p>
          <a:p>
            <a:pPr algn="just"/>
            <a:r>
              <a:rPr lang="ru-RU" sz="1600" dirty="0">
                <a:solidFill>
                  <a:srgbClr val="000066"/>
                </a:solidFill>
                <a:latin typeface="Times New Roman" pitchFamily="18" charset="0"/>
              </a:rPr>
              <a:t>- создание условий для повышения ресурсного, организационного, методического обеспечения воспитательной деятельности и ответственности за ее результаты;</a:t>
            </a:r>
          </a:p>
          <a:p>
            <a:pPr algn="just"/>
            <a:r>
              <a:rPr lang="ru-RU" sz="1600" dirty="0">
                <a:solidFill>
                  <a:srgbClr val="000066"/>
                </a:solidFill>
                <a:latin typeface="Times New Roman" pitchFamily="18" charset="0"/>
              </a:rPr>
              <a:t>- формирование социокультурной инфраструктуры, содействующей успешной социализации детей и интегрирующей воспитательные возможности образовательных, культурных, спортивных, научных, экскурсионно-туристических и других организаций;</a:t>
            </a:r>
          </a:p>
          <a:p>
            <a:pPr algn="just"/>
            <a:r>
              <a:rPr lang="ru-RU" sz="1600" dirty="0">
                <a:solidFill>
                  <a:srgbClr val="000066"/>
                </a:solidFill>
                <a:latin typeface="Times New Roman" pitchFamily="18" charset="0"/>
              </a:rPr>
              <a:t>- создание условий для повышения эффективности воспитательной деятельности в организациях, осуществляющих образовательную деятельность, находящихся в сельских поселениях;</a:t>
            </a:r>
          </a:p>
          <a:p>
            <a:pPr algn="just"/>
            <a:r>
              <a:rPr lang="ru-RU" sz="1600" dirty="0">
                <a:solidFill>
                  <a:srgbClr val="000066"/>
                </a:solidFill>
                <a:latin typeface="Times New Roman" pitchFamily="18" charset="0"/>
              </a:rPr>
              <a:t>- повышение эффективности комплексной поддержки уязвимых категорий детей (с ограниченными возможностями здоровья, оставшихся без попечения родителей, находящихся в социально опасном положении, сирот), способствующей их социальной реабилитации и полноценной интеграции в общество;</a:t>
            </a:r>
          </a:p>
          <a:p>
            <a:pPr algn="just"/>
            <a:r>
              <a:rPr lang="ru-RU" sz="1600" dirty="0">
                <a:solidFill>
                  <a:srgbClr val="000066"/>
                </a:solidFill>
                <a:latin typeface="Times New Roman" pitchFamily="18" charset="0"/>
              </a:rPr>
              <a:t>- обеспечение условий для повышения социальной, коммуникативной и педагогической компетентности родителей.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338307" y="527195"/>
            <a:ext cx="8640763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</a:rPr>
              <a:t>Приоритетами государственной политики в области воспитания являются</a:t>
            </a:r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</a:rPr>
              <a:t>:</a:t>
            </a:r>
          </a:p>
          <a:p>
            <a:pPr algn="ctr"/>
            <a:endParaRPr lang="ru-RU" b="1" dirty="0">
              <a:solidFill>
                <a:srgbClr val="000066"/>
              </a:solidFill>
              <a:latin typeface="Times New Roman" pitchFamily="18" charset="0"/>
            </a:endParaRPr>
          </a:p>
          <a:p>
            <a:pPr algn="ctr"/>
            <a:endParaRPr lang="ru-RU" sz="800" dirty="0">
              <a:solidFill>
                <a:srgbClr val="000066"/>
              </a:solidFill>
              <a:latin typeface="Times New Roman" pitchFamily="18" charset="0"/>
            </a:endParaRPr>
          </a:p>
          <a:p>
            <a:pPr algn="just"/>
            <a:r>
              <a:rPr lang="ru-RU" sz="1600" dirty="0">
                <a:solidFill>
                  <a:srgbClr val="000066"/>
                </a:solidFill>
                <a:latin typeface="Times New Roman" pitchFamily="18" charset="0"/>
              </a:rPr>
              <a:t>- создание условий для воспитания здоровой, счастливой, свободной, ориентированной на труд личности;</a:t>
            </a:r>
          </a:p>
          <a:p>
            <a:pPr algn="just"/>
            <a:r>
              <a:rPr lang="ru-RU" sz="1600" dirty="0">
                <a:solidFill>
                  <a:srgbClr val="000066"/>
                </a:solidFill>
                <a:latin typeface="Times New Roman" pitchFamily="18" charset="0"/>
              </a:rPr>
              <a:t>- </a:t>
            </a:r>
            <a:r>
              <a:rPr lang="ru-RU" sz="1600" b="1" i="1" dirty="0">
                <a:solidFill>
                  <a:srgbClr val="000066"/>
                </a:solidFill>
                <a:latin typeface="Times New Roman" pitchFamily="18" charset="0"/>
              </a:rPr>
              <a:t>формирование у детей высокого уровня духовно-нравственного развития, чувства причастности к историко-культурной общности российского народа и судьбе России;</a:t>
            </a:r>
          </a:p>
          <a:p>
            <a:pPr algn="just"/>
            <a:r>
              <a:rPr lang="ru-RU" sz="1600" dirty="0">
                <a:solidFill>
                  <a:srgbClr val="000066"/>
                </a:solidFill>
                <a:latin typeface="Times New Roman" pitchFamily="18" charset="0"/>
              </a:rPr>
              <a:t>- поддержка единства и целостности, преемственности и непрерывности воспитания;</a:t>
            </a:r>
          </a:p>
          <a:p>
            <a:pPr algn="just"/>
            <a:r>
              <a:rPr lang="ru-RU" sz="1600" dirty="0">
                <a:solidFill>
                  <a:srgbClr val="000066"/>
                </a:solidFill>
                <a:latin typeface="Times New Roman" pitchFamily="18" charset="0"/>
              </a:rPr>
              <a:t>- поддержка общественных институтов, которые являются носителями духовных ценностей;</a:t>
            </a:r>
          </a:p>
          <a:p>
            <a:pPr algn="just"/>
            <a:r>
              <a:rPr lang="ru-RU" sz="1600" dirty="0">
                <a:solidFill>
                  <a:srgbClr val="000066"/>
                </a:solidFill>
                <a:latin typeface="Times New Roman" pitchFamily="18" charset="0"/>
              </a:rPr>
              <a:t>- формирование уважения к русскому языку как государственному языку Российской Федерации, являющемуся основой гражданской идентичности россиян и главным фактором национального самоопределения;</a:t>
            </a:r>
          </a:p>
          <a:p>
            <a:pPr algn="just"/>
            <a:r>
              <a:rPr lang="ru-RU" sz="1600" dirty="0">
                <a:solidFill>
                  <a:srgbClr val="000066"/>
                </a:solidFill>
                <a:latin typeface="Times New Roman" pitchFamily="18" charset="0"/>
              </a:rPr>
              <a:t>- обеспечение защиты прав и соблюдение законных интересов каждого ребенка, в том числе гарантий доступности ресурсов системы образования, физической культуры и спорта, культуры и воспитания;</a:t>
            </a:r>
          </a:p>
          <a:p>
            <a:pPr algn="just"/>
            <a:r>
              <a:rPr lang="ru-RU" sz="1600" dirty="0">
                <a:solidFill>
                  <a:srgbClr val="000066"/>
                </a:solidFill>
                <a:latin typeface="Times New Roman" pitchFamily="18" charset="0"/>
              </a:rPr>
              <a:t>- формирование внутренней позиции личности по отношению к окружающей социальной действительности;</a:t>
            </a:r>
          </a:p>
          <a:p>
            <a:pPr algn="just"/>
            <a:r>
              <a:rPr lang="ru-RU" sz="1600" dirty="0">
                <a:solidFill>
                  <a:srgbClr val="000066"/>
                </a:solidFill>
                <a:latin typeface="Times New Roman" pitchFamily="18" charset="0"/>
              </a:rPr>
              <a:t>- развитие на основе признания определяющей роли семьи и соблюдения прав родителей кооперации и сотрудничества субъектов системы воспитания (семьи, общества, государства, образовательных, научных, традиционных религиозных организаций, учреждений культуры и спорта, средств массовой информации, бизнес-сообществ) с целью совершенствования содержания и условий воспитания подрастающего поколения России.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613"/>
            <a:ext cx="8785225" cy="6021387"/>
          </a:xfrm>
        </p:spPr>
        <p:txBody>
          <a:bodyPr>
            <a:noAutofit/>
          </a:bodyPr>
          <a:lstStyle/>
          <a:p>
            <a:pPr marL="0" indent="0" algn="ctr">
              <a:spcBef>
                <a:spcPct val="0"/>
              </a:spcBef>
              <a:buFont typeface="Symbol" pitchFamily="18" charset="2"/>
              <a:buNone/>
            </a:pP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</a:rPr>
              <a:t>1. Развитие социальных институтов воспитания</a:t>
            </a:r>
            <a:endParaRPr lang="ru-RU" sz="1600" b="1" i="1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marL="0" indent="0" algn="just">
              <a:spcBef>
                <a:spcPct val="0"/>
              </a:spcBef>
              <a:buFont typeface="Symbol" pitchFamily="18" charset="2"/>
              <a:buNone/>
            </a:pPr>
            <a:r>
              <a:rPr lang="ru-RU" sz="1600" b="1" i="1" dirty="0" smtClean="0">
                <a:solidFill>
                  <a:srgbClr val="000066"/>
                </a:solidFill>
                <a:latin typeface="Times New Roman" pitchFamily="18" charset="0"/>
              </a:rPr>
              <a:t>Поддержка семейного воспитания</a:t>
            </a:r>
            <a:endParaRPr lang="ru-RU" sz="160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marL="0" indent="0" algn="just">
              <a:spcBef>
                <a:spcPct val="0"/>
              </a:spcBef>
              <a:buFontTx/>
              <a:buNone/>
            </a:pPr>
            <a:r>
              <a:rPr lang="ru-RU" sz="1600" b="1" i="1" dirty="0" smtClean="0">
                <a:solidFill>
                  <a:srgbClr val="000066"/>
                </a:solidFill>
                <a:latin typeface="Times New Roman" pitchFamily="18" charset="0"/>
              </a:rPr>
              <a:t>Развитие воспитания в системе образования </a:t>
            </a:r>
          </a:p>
          <a:p>
            <a:pPr marL="0" indent="0" algn="just">
              <a:spcBef>
                <a:spcPct val="0"/>
              </a:spcBef>
              <a:buFontTx/>
              <a:buNone/>
            </a:pPr>
            <a:r>
              <a:rPr lang="ru-RU" sz="1600" b="1" i="1" dirty="0" smtClean="0">
                <a:solidFill>
                  <a:srgbClr val="000066"/>
                </a:solidFill>
                <a:latin typeface="Times New Roman" pitchFamily="18" charset="0"/>
              </a:rPr>
              <a:t>Поддержка общественных объединений в сфере воспитания</a:t>
            </a:r>
          </a:p>
          <a:p>
            <a:pPr marL="0" indent="0" algn="just">
              <a:spcBef>
                <a:spcPct val="0"/>
              </a:spcBef>
              <a:buFont typeface="Symbol" pitchFamily="18" charset="2"/>
              <a:buNone/>
            </a:pPr>
            <a:endParaRPr lang="ru-RU" sz="800" b="1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marL="0" indent="0" algn="ctr">
              <a:spcBef>
                <a:spcPct val="0"/>
              </a:spcBef>
              <a:buFont typeface="Symbol" pitchFamily="18" charset="2"/>
              <a:buNone/>
            </a:pP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</a:rPr>
              <a:t>2. Обновление воспитательного процесса с учетом современных достижений науки и на основе отечественных традиций</a:t>
            </a:r>
          </a:p>
          <a:p>
            <a:pPr marL="0" indent="0" algn="just">
              <a:spcBef>
                <a:spcPct val="0"/>
              </a:spcBef>
              <a:buFont typeface="Symbol" pitchFamily="18" charset="2"/>
              <a:buNone/>
            </a:pPr>
            <a:r>
              <a:rPr lang="ru-RU" sz="1600" b="1" i="1" dirty="0" smtClean="0">
                <a:solidFill>
                  <a:srgbClr val="000066"/>
                </a:solidFill>
                <a:latin typeface="Times New Roman" pitchFamily="18" charset="0"/>
              </a:rPr>
              <a:t>Гражданское воспитание</a:t>
            </a:r>
          </a:p>
          <a:p>
            <a:pPr marL="0" indent="0" algn="just">
              <a:spcBef>
                <a:spcPct val="0"/>
              </a:spcBef>
              <a:buFont typeface="Symbol" pitchFamily="18" charset="2"/>
              <a:buNone/>
            </a:pPr>
            <a:r>
              <a:rPr lang="ru-RU" sz="1600" b="1" i="1" dirty="0" smtClean="0">
                <a:solidFill>
                  <a:srgbClr val="000066"/>
                </a:solidFill>
                <a:latin typeface="Times New Roman" pitchFamily="18" charset="0"/>
              </a:rPr>
              <a:t>Патриотическое воспитание и формирование российской идентичности</a:t>
            </a:r>
          </a:p>
          <a:p>
            <a:pPr marL="0" indent="0" algn="just">
              <a:spcBef>
                <a:spcPct val="0"/>
              </a:spcBef>
              <a:buFont typeface="Symbol" pitchFamily="18" charset="2"/>
              <a:buNone/>
            </a:pPr>
            <a:r>
              <a:rPr lang="ru-RU" sz="1600" b="1" i="1" dirty="0" smtClean="0">
                <a:solidFill>
                  <a:srgbClr val="000066"/>
                </a:solidFill>
                <a:latin typeface="Times New Roman" pitchFamily="18" charset="0"/>
              </a:rPr>
              <a:t>Приобщение детей к культурному наследию</a:t>
            </a:r>
          </a:p>
          <a:p>
            <a:pPr marL="0" indent="0" algn="just">
              <a:spcBef>
                <a:spcPct val="0"/>
              </a:spcBef>
              <a:buFont typeface="Symbol" pitchFamily="18" charset="2"/>
              <a:buNone/>
            </a:pPr>
            <a:r>
              <a:rPr lang="ru-RU" sz="1600" b="1" i="1" dirty="0" smtClean="0">
                <a:solidFill>
                  <a:srgbClr val="000066"/>
                </a:solidFill>
                <a:latin typeface="Times New Roman" pitchFamily="18" charset="0"/>
              </a:rPr>
              <a:t>Популяризация научных знаний среди детей</a:t>
            </a:r>
          </a:p>
          <a:p>
            <a:pPr marL="0" indent="0" algn="just">
              <a:spcBef>
                <a:spcPct val="0"/>
              </a:spcBef>
              <a:buFont typeface="Symbol" pitchFamily="18" charset="2"/>
              <a:buNone/>
            </a:pPr>
            <a:r>
              <a:rPr lang="ru-RU" sz="1600" b="1" i="1" dirty="0" smtClean="0">
                <a:solidFill>
                  <a:srgbClr val="000066"/>
                </a:solidFill>
                <a:latin typeface="Times New Roman" pitchFamily="18" charset="0"/>
              </a:rPr>
              <a:t>Физическое воспитание и формирование культуры здоровья</a:t>
            </a:r>
          </a:p>
          <a:p>
            <a:pPr marL="0" indent="0" algn="just">
              <a:spcBef>
                <a:spcPct val="0"/>
              </a:spcBef>
              <a:buFont typeface="Symbol" pitchFamily="18" charset="2"/>
              <a:buNone/>
            </a:pPr>
            <a:r>
              <a:rPr lang="ru-RU" sz="1600" b="1" i="1" dirty="0" smtClean="0">
                <a:solidFill>
                  <a:srgbClr val="000066"/>
                </a:solidFill>
                <a:latin typeface="Times New Roman" pitchFamily="18" charset="0"/>
              </a:rPr>
              <a:t>Трудовое воспитание и профессиональное самоопределение</a:t>
            </a:r>
          </a:p>
          <a:p>
            <a:pPr marL="0" indent="0" algn="just">
              <a:spcBef>
                <a:spcPct val="0"/>
              </a:spcBef>
              <a:buFont typeface="Symbol" pitchFamily="18" charset="2"/>
              <a:buNone/>
            </a:pPr>
            <a:r>
              <a:rPr lang="ru-RU" sz="1600" b="1" i="1" dirty="0" smtClean="0">
                <a:solidFill>
                  <a:srgbClr val="000066"/>
                </a:solidFill>
                <a:latin typeface="Times New Roman" pitchFamily="18" charset="0"/>
              </a:rPr>
              <a:t>Экологическое воспитание</a:t>
            </a:r>
            <a:endParaRPr lang="ru-RU" sz="800" b="1" i="1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marL="0" indent="0" algn="just">
              <a:spcBef>
                <a:spcPct val="0"/>
              </a:spcBef>
              <a:buFont typeface="Symbol" pitchFamily="18" charset="2"/>
              <a:buNone/>
            </a:pPr>
            <a:r>
              <a:rPr lang="ru-RU" sz="1600" b="1" i="1" dirty="0" smtClean="0">
                <a:solidFill>
                  <a:srgbClr val="000066"/>
                </a:solidFill>
                <a:latin typeface="Times New Roman" pitchFamily="18" charset="0"/>
              </a:rPr>
              <a:t>Духовное и нравственное воспитание детей на основе российских традиционных ценностей:</a:t>
            </a:r>
          </a:p>
          <a:p>
            <a:pPr marL="0" indent="0" algn="just">
              <a:spcBef>
                <a:spcPct val="0"/>
              </a:spcBef>
              <a:buFont typeface="Symbol" pitchFamily="18" charset="2"/>
              <a:buNone/>
            </a:pP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</a:rPr>
              <a:t>- развитие у детей нравственных чувств (чести, долга, справедливости, милосердия и дружелюбия);</a:t>
            </a:r>
          </a:p>
          <a:p>
            <a:pPr marL="0" indent="0" algn="just">
              <a:spcBef>
                <a:spcPct val="0"/>
              </a:spcBef>
              <a:buFont typeface="Symbol" pitchFamily="18" charset="2"/>
              <a:buNone/>
            </a:pP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</a:rPr>
              <a:t>- формирование выраженной в поведении нравственной позиции, в том числе способности к сознательному выбору добра;</a:t>
            </a:r>
          </a:p>
          <a:p>
            <a:pPr marL="0" indent="0" algn="just">
              <a:spcBef>
                <a:spcPct val="0"/>
              </a:spcBef>
              <a:buFont typeface="Symbol" pitchFamily="18" charset="2"/>
              <a:buNone/>
            </a:pP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</a:rPr>
              <a:t>- развитие сопереживания и формирование позитивного отношения к людям, в том числе к лицам с ограниченными возможностями здоровья и инвалидам;</a:t>
            </a:r>
          </a:p>
          <a:p>
            <a:pPr marL="0" indent="0" algn="just">
              <a:spcBef>
                <a:spcPct val="0"/>
              </a:spcBef>
              <a:buFont typeface="Symbol" pitchFamily="18" charset="2"/>
              <a:buNone/>
            </a:pPr>
            <a:r>
              <a:rPr lang="ru-RU" sz="1600" dirty="0" smtClean="0">
                <a:solidFill>
                  <a:srgbClr val="000066"/>
                </a:solidFill>
                <a:latin typeface="Times New Roman" pitchFamily="18" charset="0"/>
              </a:rPr>
              <a:t>- расширение сотрудничества между государством и обществом, общественными организациями и институтами в сфере духовно-нравственного воспитания детей, в том числе традиционными религиозными общинами.</a:t>
            </a:r>
          </a:p>
        </p:txBody>
      </p:sp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III. Основные направления развития воспитания</a:t>
            </a:r>
            <a:endParaRPr lang="ru-RU" sz="20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675" y="1067407"/>
            <a:ext cx="868173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 реализации стратегии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1721564" y="19718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333375"/>
            <a:ext cx="8589963" cy="2015505"/>
          </a:xfrm>
        </p:spPr>
        <p:txBody>
          <a:bodyPr>
            <a:normAutofit/>
          </a:bodyPr>
          <a:lstStyle/>
          <a:p>
            <a:pPr marL="0" indent="0" algn="ctr">
              <a:buFont typeface="Symbol" pitchFamily="18" charset="2"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Правовые механизмы </a:t>
            </a:r>
          </a:p>
          <a:p>
            <a:pPr marL="0" indent="0" algn="ctr">
              <a:buFont typeface="Symbol" pitchFamily="18" charset="2"/>
              <a:buNone/>
            </a:pPr>
            <a:endParaRPr lang="ru-RU" sz="1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Symbol" pitchFamily="18" charset="2"/>
              <a:buNone/>
            </a:pP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направлены на совершенствование системы правовой и судебной защиты интересов семьи и детей на основе приоритетного права родителей на воспитание детей;</a:t>
            </a:r>
          </a:p>
          <a:p>
            <a:pPr marL="0" indent="0"/>
            <a:endParaRPr lang="ru-RU" dirty="0" smtClean="0"/>
          </a:p>
        </p:txBody>
      </p:sp>
      <p:pic>
        <p:nvPicPr>
          <p:cNvPr id="29699" name="Picture 2" descr="C:\Users\пользователь\Desktop\847973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671" y="2780928"/>
            <a:ext cx="5832475" cy="3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ъект 2"/>
          <p:cNvSpPr>
            <a:spLocks noGrp="1"/>
          </p:cNvSpPr>
          <p:nvPr>
            <p:ph idx="1"/>
          </p:nvPr>
        </p:nvSpPr>
        <p:spPr>
          <a:xfrm>
            <a:off x="395288" y="2492375"/>
            <a:ext cx="8569200" cy="3384550"/>
          </a:xfrm>
        </p:spPr>
        <p:txBody>
          <a:bodyPr/>
          <a:lstStyle/>
          <a:p>
            <a:pPr marL="0" indent="0" algn="just">
              <a:buFont typeface="Symbol" pitchFamily="18" charset="2"/>
              <a:buNone/>
            </a:pPr>
            <a:r>
              <a:rPr lang="ru-RU" sz="20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совершенствование в субъектах Российской Федерации условий для обеспечения эффективной воспитательной деятельности на основе ее ресурсного обеспечения, современных механизмов управления и общественного контроля;</a:t>
            </a:r>
          </a:p>
          <a:p>
            <a:pPr marL="0" indent="0" algn="just">
              <a:buFont typeface="Symbol" pitchFamily="18" charset="2"/>
              <a:buNone/>
            </a:pPr>
            <a:r>
              <a:rPr lang="ru-RU" sz="20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укрепление сотрудничества семьи, образовательных и иных организаций в воспитании детей;</a:t>
            </a:r>
          </a:p>
          <a:p>
            <a:pPr marL="0" indent="0" algn="just">
              <a:buFont typeface="Symbol" pitchFamily="18" charset="2"/>
              <a:buNone/>
            </a:pPr>
            <a:r>
              <a:rPr lang="ru-RU" sz="20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системное изучение и распространение передового опыта работы педагогов и других специалистов, участвующих в воспитании детей, продвижение лучших проектов и программ в области воспитания.</a:t>
            </a:r>
          </a:p>
        </p:txBody>
      </p:sp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Организационно-управленческие механизмы</a:t>
            </a:r>
            <a:r>
              <a:rPr lang="ru-RU" sz="2800" dirty="0" smtClean="0">
                <a:solidFill>
                  <a:srgbClr val="000066"/>
                </a:solidFill>
                <a:latin typeface="Times New Roman" pitchFamily="18" charset="0"/>
              </a:rPr>
              <a:t/>
            </a:r>
            <a:br>
              <a:rPr lang="ru-RU" sz="2800" dirty="0" smtClean="0">
                <a:solidFill>
                  <a:srgbClr val="000066"/>
                </a:solidFill>
                <a:latin typeface="Times New Roman" pitchFamily="18" charset="0"/>
              </a:rPr>
            </a:br>
            <a:endParaRPr lang="ru-RU" sz="28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403</TotalTime>
  <Words>1219</Words>
  <Application>Microsoft Office PowerPoint</Application>
  <PresentationFormat>Экран (4:3)</PresentationFormat>
  <Paragraphs>100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«Стратегия развития воспитания в Российской Федерации на период  до 2025 года» Распоряжение Правительства Российской Федерации  от 29 мая 2015 г. N 996-р г. Москва</vt:lpstr>
      <vt:lpstr>Стратегия развития воспитания в Российской Федерации на период до 2025г. </vt:lpstr>
      <vt:lpstr>II. Цель, задачи, приоритеты Стратегии </vt:lpstr>
      <vt:lpstr>Презентация PowerPoint</vt:lpstr>
      <vt:lpstr>Презентация PowerPoint</vt:lpstr>
      <vt:lpstr>III. Основные направления развития воспитания</vt:lpstr>
      <vt:lpstr>Презентация PowerPoint</vt:lpstr>
      <vt:lpstr>Презентация PowerPoint</vt:lpstr>
      <vt:lpstr>Организационно-управленческие механизмы </vt:lpstr>
      <vt:lpstr>Кадровые механизмы  </vt:lpstr>
      <vt:lpstr>Научно-методические механизмы  </vt:lpstr>
      <vt:lpstr>Финансово-экономические механизмы </vt:lpstr>
      <vt:lpstr>V. Ожидаемые результаты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Зайцева Светлана Ивановна</cp:lastModifiedBy>
  <cp:revision>56</cp:revision>
  <dcterms:created xsi:type="dcterms:W3CDTF">2015-06-04T13:59:31Z</dcterms:created>
  <dcterms:modified xsi:type="dcterms:W3CDTF">2017-02-21T12:05:47Z</dcterms:modified>
</cp:coreProperties>
</file>