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2" d="100"/>
          <a:sy n="42" d="100"/>
        </p:scale>
        <p:origin x="924" y="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3FD60F1-53A4-4929-B700-73304A8B49C3}" type="datetimeFigureOut">
              <a:rPr lang="ru-RU" smtClean="0"/>
              <a:t>21.02.2017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6484363-2211-412C-BC72-16346D79EC6A}" type="slidenum">
              <a:rPr lang="ru-RU" smtClean="0"/>
              <a:t>‹#›</a:t>
            </a:fld>
            <a:endParaRPr lang="ru-RU"/>
          </a:p>
        </p:txBody>
      </p:sp>
    </p:spTree>
    <p:extLst>
      <p:ext uri="{BB962C8B-B14F-4D97-AF65-F5344CB8AC3E}">
        <p14:creationId xmlns:p14="http://schemas.microsoft.com/office/powerpoint/2010/main" val="2342039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3FD60F1-53A4-4929-B700-73304A8B49C3}" type="datetimeFigureOut">
              <a:rPr lang="ru-RU" smtClean="0"/>
              <a:t>21.02.2017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6484363-2211-412C-BC72-16346D79EC6A}" type="slidenum">
              <a:rPr lang="ru-RU" smtClean="0"/>
              <a:t>‹#›</a:t>
            </a:fld>
            <a:endParaRPr lang="ru-RU"/>
          </a:p>
        </p:txBody>
      </p:sp>
    </p:spTree>
    <p:extLst>
      <p:ext uri="{BB962C8B-B14F-4D97-AF65-F5344CB8AC3E}">
        <p14:creationId xmlns:p14="http://schemas.microsoft.com/office/powerpoint/2010/main" val="35703598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3FD60F1-53A4-4929-B700-73304A8B49C3}" type="datetimeFigureOut">
              <a:rPr lang="ru-RU" smtClean="0"/>
              <a:t>21.02.2017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6484363-2211-412C-BC72-16346D79EC6A}" type="slidenum">
              <a:rPr lang="ru-RU" smtClean="0"/>
              <a:t>‹#›</a:t>
            </a:fld>
            <a:endParaRPr lang="ru-RU"/>
          </a:p>
        </p:txBody>
      </p:sp>
    </p:spTree>
    <p:extLst>
      <p:ext uri="{BB962C8B-B14F-4D97-AF65-F5344CB8AC3E}">
        <p14:creationId xmlns:p14="http://schemas.microsoft.com/office/powerpoint/2010/main" val="35486679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3FD60F1-53A4-4929-B700-73304A8B49C3}" type="datetimeFigureOut">
              <a:rPr lang="ru-RU" smtClean="0"/>
              <a:t>21.02.2017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6484363-2211-412C-BC72-16346D79EC6A}" type="slidenum">
              <a:rPr lang="ru-RU" smtClean="0"/>
              <a:t>‹#›</a:t>
            </a:fld>
            <a:endParaRPr lang="ru-RU"/>
          </a:p>
        </p:txBody>
      </p:sp>
    </p:spTree>
    <p:extLst>
      <p:ext uri="{BB962C8B-B14F-4D97-AF65-F5344CB8AC3E}">
        <p14:creationId xmlns:p14="http://schemas.microsoft.com/office/powerpoint/2010/main" val="1895937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3FD60F1-53A4-4929-B700-73304A8B49C3}" type="datetimeFigureOut">
              <a:rPr lang="ru-RU" smtClean="0"/>
              <a:t>21.02.2017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6484363-2211-412C-BC72-16346D79EC6A}" type="slidenum">
              <a:rPr lang="ru-RU" smtClean="0"/>
              <a:t>‹#›</a:t>
            </a:fld>
            <a:endParaRPr lang="ru-RU"/>
          </a:p>
        </p:txBody>
      </p:sp>
    </p:spTree>
    <p:extLst>
      <p:ext uri="{BB962C8B-B14F-4D97-AF65-F5344CB8AC3E}">
        <p14:creationId xmlns:p14="http://schemas.microsoft.com/office/powerpoint/2010/main" val="3448495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3FD60F1-53A4-4929-B700-73304A8B49C3}" type="datetimeFigureOut">
              <a:rPr lang="ru-RU" smtClean="0"/>
              <a:t>21.02.2017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6484363-2211-412C-BC72-16346D79EC6A}" type="slidenum">
              <a:rPr lang="ru-RU" smtClean="0"/>
              <a:t>‹#›</a:t>
            </a:fld>
            <a:endParaRPr lang="ru-RU"/>
          </a:p>
        </p:txBody>
      </p:sp>
    </p:spTree>
    <p:extLst>
      <p:ext uri="{BB962C8B-B14F-4D97-AF65-F5344CB8AC3E}">
        <p14:creationId xmlns:p14="http://schemas.microsoft.com/office/powerpoint/2010/main" val="529920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3FD60F1-53A4-4929-B700-73304A8B49C3}" type="datetimeFigureOut">
              <a:rPr lang="ru-RU" smtClean="0"/>
              <a:t>21.02.2017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6484363-2211-412C-BC72-16346D79EC6A}" type="slidenum">
              <a:rPr lang="ru-RU" smtClean="0"/>
              <a:t>‹#›</a:t>
            </a:fld>
            <a:endParaRPr lang="ru-RU"/>
          </a:p>
        </p:txBody>
      </p:sp>
    </p:spTree>
    <p:extLst>
      <p:ext uri="{BB962C8B-B14F-4D97-AF65-F5344CB8AC3E}">
        <p14:creationId xmlns:p14="http://schemas.microsoft.com/office/powerpoint/2010/main" val="395525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3FD60F1-53A4-4929-B700-73304A8B49C3}" type="datetimeFigureOut">
              <a:rPr lang="ru-RU" smtClean="0"/>
              <a:t>21.02.2017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6484363-2211-412C-BC72-16346D79EC6A}" type="slidenum">
              <a:rPr lang="ru-RU" smtClean="0"/>
              <a:t>‹#›</a:t>
            </a:fld>
            <a:endParaRPr lang="ru-RU"/>
          </a:p>
        </p:txBody>
      </p:sp>
    </p:spTree>
    <p:extLst>
      <p:ext uri="{BB962C8B-B14F-4D97-AF65-F5344CB8AC3E}">
        <p14:creationId xmlns:p14="http://schemas.microsoft.com/office/powerpoint/2010/main" val="4063598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3FD60F1-53A4-4929-B700-73304A8B49C3}" type="datetimeFigureOut">
              <a:rPr lang="ru-RU" smtClean="0"/>
              <a:t>21.02.2017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6484363-2211-412C-BC72-16346D79EC6A}" type="slidenum">
              <a:rPr lang="ru-RU" smtClean="0"/>
              <a:t>‹#›</a:t>
            </a:fld>
            <a:endParaRPr lang="ru-RU"/>
          </a:p>
        </p:txBody>
      </p:sp>
    </p:spTree>
    <p:extLst>
      <p:ext uri="{BB962C8B-B14F-4D97-AF65-F5344CB8AC3E}">
        <p14:creationId xmlns:p14="http://schemas.microsoft.com/office/powerpoint/2010/main" val="3368837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3FD60F1-53A4-4929-B700-73304A8B49C3}" type="datetimeFigureOut">
              <a:rPr lang="ru-RU" smtClean="0"/>
              <a:t>21.02.2017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6484363-2211-412C-BC72-16346D79EC6A}" type="slidenum">
              <a:rPr lang="ru-RU" smtClean="0"/>
              <a:t>‹#›</a:t>
            </a:fld>
            <a:endParaRPr lang="ru-RU"/>
          </a:p>
        </p:txBody>
      </p:sp>
    </p:spTree>
    <p:extLst>
      <p:ext uri="{BB962C8B-B14F-4D97-AF65-F5344CB8AC3E}">
        <p14:creationId xmlns:p14="http://schemas.microsoft.com/office/powerpoint/2010/main" val="1878164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3FD60F1-53A4-4929-B700-73304A8B49C3}" type="datetimeFigureOut">
              <a:rPr lang="ru-RU" smtClean="0"/>
              <a:t>21.02.2017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6484363-2211-412C-BC72-16346D79EC6A}" type="slidenum">
              <a:rPr lang="ru-RU" smtClean="0"/>
              <a:t>‹#›</a:t>
            </a:fld>
            <a:endParaRPr lang="ru-RU"/>
          </a:p>
        </p:txBody>
      </p:sp>
    </p:spTree>
    <p:extLst>
      <p:ext uri="{BB962C8B-B14F-4D97-AF65-F5344CB8AC3E}">
        <p14:creationId xmlns:p14="http://schemas.microsoft.com/office/powerpoint/2010/main" val="1167095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D60F1-53A4-4929-B700-73304A8B49C3}" type="datetimeFigureOut">
              <a:rPr lang="ru-RU" smtClean="0"/>
              <a:t>21.02.2017</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484363-2211-412C-BC72-16346D79EC6A}" type="slidenum">
              <a:rPr lang="ru-RU" smtClean="0"/>
              <a:t>‹#›</a:t>
            </a:fld>
            <a:endParaRPr lang="ru-RU"/>
          </a:p>
        </p:txBody>
      </p:sp>
    </p:spTree>
    <p:extLst>
      <p:ext uri="{BB962C8B-B14F-4D97-AF65-F5344CB8AC3E}">
        <p14:creationId xmlns:p14="http://schemas.microsoft.com/office/powerpoint/2010/main" val="2467936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5360" y="414809"/>
            <a:ext cx="9144000" cy="1186497"/>
          </a:xfrm>
        </p:spPr>
        <p:txBody>
          <a:bodyPr/>
          <a:lstStyle/>
          <a:p>
            <a:r>
              <a:rPr lang="en-US" b="1" dirty="0" smtClean="0"/>
              <a:t>STRAWBERRY FESTIVAL</a:t>
            </a:r>
            <a:endParaRPr lang="ru-RU" b="1" dirty="0"/>
          </a:p>
        </p:txBody>
      </p:sp>
      <p:sp>
        <p:nvSpPr>
          <p:cNvPr id="3" name="Подзаголовок 2"/>
          <p:cNvSpPr>
            <a:spLocks noGrp="1"/>
          </p:cNvSpPr>
          <p:nvPr>
            <p:ph type="subTitle" idx="1"/>
          </p:nvPr>
        </p:nvSpPr>
        <p:spPr>
          <a:xfrm>
            <a:off x="5200650" y="8135942"/>
            <a:ext cx="6313170" cy="404650"/>
          </a:xfrm>
        </p:spPr>
        <p:txBody>
          <a:bodyPr>
            <a:normAutofit lnSpcReduction="10000"/>
          </a:bodyPr>
          <a:lstStyle/>
          <a:p>
            <a:endParaRPr lang="ru-RU" dirty="0"/>
          </a:p>
        </p:txBody>
      </p:sp>
      <p:pic>
        <p:nvPicPr>
          <p:cNvPr id="1030" name="Picture 6" descr="http://www.seeing-stars.com/Images/Slides/StrawberryFestival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9291" y="1601306"/>
            <a:ext cx="4990309" cy="363738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091751" y="4903468"/>
            <a:ext cx="2803559" cy="1569660"/>
          </a:xfrm>
          <a:prstGeom prst="rect">
            <a:avLst/>
          </a:prstGeom>
          <a:noFill/>
        </p:spPr>
        <p:txBody>
          <a:bodyPr wrap="square" rtlCol="0">
            <a:spAutoFit/>
          </a:bodyPr>
          <a:lstStyle/>
          <a:p>
            <a:r>
              <a:rPr lang="ru-RU" sz="2400" b="1" dirty="0" smtClean="0"/>
              <a:t>Автор:</a:t>
            </a:r>
          </a:p>
          <a:p>
            <a:r>
              <a:rPr lang="ru-RU" sz="2400" b="1" dirty="0" smtClean="0"/>
              <a:t>Погодина</a:t>
            </a:r>
          </a:p>
          <a:p>
            <a:r>
              <a:rPr lang="ru-RU" sz="2400" b="1" dirty="0" smtClean="0"/>
              <a:t>Наталия</a:t>
            </a:r>
          </a:p>
          <a:p>
            <a:r>
              <a:rPr lang="ru-RU" sz="2400" b="1" dirty="0" smtClean="0"/>
              <a:t>Владиславовна</a:t>
            </a:r>
            <a:endParaRPr lang="ru-RU" sz="2400" b="1" dirty="0"/>
          </a:p>
        </p:txBody>
      </p:sp>
    </p:spTree>
    <p:extLst>
      <p:ext uri="{BB962C8B-B14F-4D97-AF65-F5344CB8AC3E}">
        <p14:creationId xmlns:p14="http://schemas.microsoft.com/office/powerpoint/2010/main" val="13718761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2" name="Picture 4" descr="http://canadacalling.com/wp-content/uploads/2013-Artwork_1st-580x750.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16441" y="365125"/>
            <a:ext cx="4959117" cy="6412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60902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92075"/>
          </a:xfrm>
        </p:spPr>
        <p:txBody>
          <a:bodyPr>
            <a:normAutofit fontScale="90000"/>
          </a:bodyPr>
          <a:lstStyle/>
          <a:p>
            <a:endParaRPr lang="ru-RU" dirty="0"/>
          </a:p>
        </p:txBody>
      </p:sp>
      <p:sp>
        <p:nvSpPr>
          <p:cNvPr id="3" name="Объект 2"/>
          <p:cNvSpPr>
            <a:spLocks noGrp="1"/>
          </p:cNvSpPr>
          <p:nvPr>
            <p:ph idx="1"/>
          </p:nvPr>
        </p:nvSpPr>
        <p:spPr>
          <a:xfrm>
            <a:off x="838200" y="640080"/>
            <a:ext cx="10515600" cy="6012180"/>
          </a:xfrm>
        </p:spPr>
        <p:txBody>
          <a:bodyPr>
            <a:noAutofit/>
          </a:bodyPr>
          <a:lstStyle/>
          <a:p>
            <a:pPr marL="0" indent="0">
              <a:buNone/>
            </a:pPr>
            <a:r>
              <a:rPr lang="en-US" sz="4800" dirty="0" smtClean="0"/>
              <a:t>   </a:t>
            </a:r>
            <a:r>
              <a:rPr lang="en-US" sz="4800" b="1" dirty="0" smtClean="0"/>
              <a:t>The </a:t>
            </a:r>
            <a:r>
              <a:rPr lang="en-US" sz="4800" b="1" dirty="0"/>
              <a:t>Florida Strawberry Festival was born in the 1930s when the newly organized Plant City Lions Club had the idea to unite communities through the celebration of the strawberry harvest. The Lions Club and other civic organizations have participated in the festival throughout its </a:t>
            </a:r>
            <a:r>
              <a:rPr lang="en-US" sz="4800" b="1" dirty="0" smtClean="0"/>
              <a:t>long </a:t>
            </a:r>
            <a:r>
              <a:rPr lang="en-US" sz="4800" b="1" dirty="0"/>
              <a:t>history. </a:t>
            </a:r>
            <a:endParaRPr lang="en-US" sz="4800" b="1" dirty="0" smtClean="0"/>
          </a:p>
          <a:p>
            <a:pPr marL="0" indent="0">
              <a:buNone/>
            </a:pPr>
            <a:r>
              <a:rPr lang="en-US" sz="4800" b="1" dirty="0"/>
              <a:t> </a:t>
            </a:r>
            <a:r>
              <a:rPr lang="en-US" sz="4800" b="1" dirty="0" smtClean="0"/>
              <a:t>   </a:t>
            </a:r>
            <a:endParaRPr lang="ru-RU" sz="4800" b="1" dirty="0"/>
          </a:p>
        </p:txBody>
      </p:sp>
    </p:spTree>
    <p:extLst>
      <p:ext uri="{BB962C8B-B14F-4D97-AF65-F5344CB8AC3E}">
        <p14:creationId xmlns:p14="http://schemas.microsoft.com/office/powerpoint/2010/main" val="42288225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206375"/>
          </a:xfrm>
        </p:spPr>
        <p:txBody>
          <a:bodyPr>
            <a:normAutofit fontScale="90000"/>
          </a:bodyPr>
          <a:lstStyle/>
          <a:p>
            <a:endParaRPr lang="ru-RU" dirty="0"/>
          </a:p>
        </p:txBody>
      </p:sp>
      <p:sp>
        <p:nvSpPr>
          <p:cNvPr id="3" name="Объект 2"/>
          <p:cNvSpPr>
            <a:spLocks noGrp="1"/>
          </p:cNvSpPr>
          <p:nvPr>
            <p:ph idx="1"/>
          </p:nvPr>
        </p:nvSpPr>
        <p:spPr>
          <a:xfrm>
            <a:off x="838200" y="754380"/>
            <a:ext cx="10515600" cy="5422583"/>
          </a:xfrm>
        </p:spPr>
        <p:txBody>
          <a:bodyPr/>
          <a:lstStyle/>
          <a:p>
            <a:pPr marL="0" indent="0">
              <a:buNone/>
            </a:pPr>
            <a:r>
              <a:rPr lang="en-US" sz="4800" b="1" dirty="0"/>
              <a:t>Now "The Florida Strawberry Festival Association" is governed by a board of directors from the local community and a small staff who work year round to make the Strawberry Festival one of the top 30 of such events in </a:t>
            </a:r>
            <a:r>
              <a:rPr lang="en-US" sz="4800" b="1" dirty="0" smtClean="0"/>
              <a:t>North</a:t>
            </a:r>
            <a:r>
              <a:rPr lang="en-US" dirty="0"/>
              <a:t>.</a:t>
            </a:r>
            <a:endParaRPr lang="ru-RU" dirty="0"/>
          </a:p>
        </p:txBody>
      </p:sp>
    </p:spTree>
    <p:extLst>
      <p:ext uri="{BB962C8B-B14F-4D97-AF65-F5344CB8AC3E}">
        <p14:creationId xmlns:p14="http://schemas.microsoft.com/office/powerpoint/2010/main" val="23941587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77840" y="868679"/>
            <a:ext cx="5775960" cy="3886835"/>
          </a:xfrm>
        </p:spPr>
        <p:txBody>
          <a:bodyPr/>
          <a:lstStyle/>
          <a:p>
            <a:endParaRPr lang="ru-RU" dirty="0"/>
          </a:p>
        </p:txBody>
      </p:sp>
      <p:sp>
        <p:nvSpPr>
          <p:cNvPr id="3" name="Объект 2"/>
          <p:cNvSpPr>
            <a:spLocks noGrp="1"/>
          </p:cNvSpPr>
          <p:nvPr>
            <p:ph idx="1"/>
          </p:nvPr>
        </p:nvSpPr>
        <p:spPr>
          <a:xfrm>
            <a:off x="518160" y="525780"/>
            <a:ext cx="4213860" cy="6332219"/>
          </a:xfrm>
        </p:spPr>
        <p:txBody>
          <a:bodyPr>
            <a:noAutofit/>
          </a:bodyPr>
          <a:lstStyle/>
          <a:p>
            <a:pPr marL="0" indent="0">
              <a:buNone/>
            </a:pPr>
            <a:r>
              <a:rPr lang="en-US" sz="4800" b="1" dirty="0"/>
              <a:t>The festival celebrates the area's biggest crop and typically includes all things </a:t>
            </a:r>
            <a:r>
              <a:rPr lang="en-US" sz="4800" b="1" dirty="0" smtClean="0"/>
              <a:t>made with strawberry</a:t>
            </a:r>
            <a:r>
              <a:rPr lang="en-US" sz="4800" b="1" dirty="0"/>
              <a:t>.</a:t>
            </a:r>
            <a:endParaRPr lang="ru-RU" sz="4800" b="1" dirty="0"/>
          </a:p>
        </p:txBody>
      </p:sp>
      <p:pic>
        <p:nvPicPr>
          <p:cNvPr id="4" name="Picture 4" descr="http://palomapasha.com/PalomaHotels.AdminWeb/Public/Images/News/paloma-hotels-grida-village-strawbery-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7840" y="868679"/>
            <a:ext cx="5260975" cy="39457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77363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Текст 3"/>
          <p:cNvSpPr>
            <a:spLocks noGrp="1"/>
          </p:cNvSpPr>
          <p:nvPr>
            <p:ph type="body" sz="half" idx="2"/>
          </p:nvPr>
        </p:nvSpPr>
        <p:spPr>
          <a:xfrm>
            <a:off x="839788" y="640080"/>
            <a:ext cx="4578032" cy="5829300"/>
          </a:xfrm>
        </p:spPr>
        <p:txBody>
          <a:bodyPr>
            <a:noAutofit/>
          </a:bodyPr>
          <a:lstStyle/>
          <a:p>
            <a:pPr algn="ctr"/>
            <a:r>
              <a:rPr lang="en-US" sz="4000" dirty="0" smtClean="0"/>
              <a:t>You can find here </a:t>
            </a:r>
            <a:r>
              <a:rPr lang="en-US" sz="4000" dirty="0"/>
              <a:t>agricultural shows, fun contests, rides, parades, great country entertainment and strawberry delights in one place at an affordable </a:t>
            </a:r>
            <a:r>
              <a:rPr lang="en-US" sz="4000" dirty="0" smtClean="0"/>
              <a:t>price.</a:t>
            </a:r>
            <a:endParaRPr lang="ru-RU" sz="4000" dirty="0"/>
          </a:p>
        </p:txBody>
      </p:sp>
      <p:pic>
        <p:nvPicPr>
          <p:cNvPr id="3076" name="Picture 4" descr="http://universewomen.ru/netcat_files/91/231/h_132ec3bdb92d33595eda8bd9ba449e3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592762" y="982980"/>
            <a:ext cx="6445719" cy="4174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775428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TotalTime>
  <Words>143</Words>
  <Application>Microsoft Office PowerPoint</Application>
  <PresentationFormat>Широкоэкранный</PresentationFormat>
  <Paragraphs>10</Paragraphs>
  <Slides>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6</vt:i4>
      </vt:variant>
    </vt:vector>
  </HeadingPairs>
  <TitlesOfParts>
    <vt:vector size="10" baseType="lpstr">
      <vt:lpstr>Arial</vt:lpstr>
      <vt:lpstr>Calibri</vt:lpstr>
      <vt:lpstr>Calibri Light</vt:lpstr>
      <vt:lpstr>Тема Office</vt:lpstr>
      <vt:lpstr>STRAWBERRY FESTIVAL</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STRAWBERRY FESTIVAL</dc:title>
  <dc:creator>Denis</dc:creator>
  <cp:lastModifiedBy>Denis</cp:lastModifiedBy>
  <cp:revision>4</cp:revision>
  <dcterms:created xsi:type="dcterms:W3CDTF">2015-09-06T10:12:12Z</dcterms:created>
  <dcterms:modified xsi:type="dcterms:W3CDTF">2017-02-21T14:25:52Z</dcterms:modified>
</cp:coreProperties>
</file>