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B38FD38-1E39-4A53-B057-34A5E2ACFACF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9F073B1-9161-40F0-AE96-6F27C879C3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B%D0%B8%D0%BD%D0%BE%D0%B7%D1%91%D0%BC%D0%B8%D1%81%D1%82%D1%8B%D0%B9_%D1%86%D0%B5%D0%BC%D0%B5%D0%BD%D1%82" TargetMode="External"/><Relationship Id="rId2" Type="http://schemas.openxmlformats.org/officeDocument/2006/relationships/hyperlink" Target="https://ru.wikipedia.org/wiki/%D0%9F%D0%BE%D1%80%D1%82%D0%BB%D0%B0%D0%BD%D0%B4%D1%86%D0%B5%D0%BC%D0%B5%D0%BD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/index.php?title=%D0%A1%D0%BC%D0%B5%D1%88%D0%B0%D0%BD%D0%BD%D1%8B%D0%B5_%D1%86%D0%B5%D0%BC%D0%B5%D0%BD%D1%82%D1%8B&amp;action=edit&amp;redlink=1" TargetMode="External"/><Relationship Id="rId5" Type="http://schemas.openxmlformats.org/officeDocument/2006/relationships/hyperlink" Target="https://ru.wikipedia.org/wiki/%D0%A6%D0%B5%D0%BC%D0%B5%D0%BD%D1%82_%D0%A1%D0%BE%D1%80%D0%B5%D0%BB%D1%8F" TargetMode="External"/><Relationship Id="rId4" Type="http://schemas.openxmlformats.org/officeDocument/2006/relationships/hyperlink" Target="https://ru.wikipedia.org/wiki/%D0%9C%D0%B0%D0%B3%D0%BD%D0%B5%D0%B7%D0%B8%D0%B0%D0%BB%D1%8C%D0%BD%D1%8B%D0%B9_%D1%86%D0%B5%D0%BC%D0%B5%D0%BD%D1%8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8%D0%BF%D1%81" TargetMode="External"/><Relationship Id="rId2" Type="http://schemas.openxmlformats.org/officeDocument/2006/relationships/hyperlink" Target="https://ru.wikipedia.org/wiki/%D0%A6%D0%B5%D0%BC%D0%B5%D0%BD%D1%82%D0%BD%D1%8B%D0%B9_%D0%BA%D0%BB%D0%B8%D0%BD%D0%BA%D0%B5%D1%8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https://ru.wikipedia.org/wiki/%D0%98%D0%B7%D0%B2%D0%B5%D1%81%D1%82%D0%BD%D1%8F%D0%B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5723468" cy="18280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Цемент.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445224"/>
            <a:ext cx="4496544" cy="4789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Иванова Виктория. 9а.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132856"/>
            <a:ext cx="3383232" cy="389988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Цемент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известен с 1822 года. Егор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Челиев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русcкий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строитель, методом смешивания глины и извести получил материал с вяжущими свойствами. По происшествии нескольких лет он выпустил книгу, в которой описал процесс приготовления цементных материалов и бетона, а также все преимущества использования их при кладке кирпичей в строительстве набережных и зданий.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418840" cy="203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9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121406"/>
            <a:ext cx="3383232" cy="38998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dirty="0">
                <a:latin typeface="Calibri" panose="020F0502020204030204" pitchFamily="34" charset="0"/>
                <a:cs typeface="Calibri" panose="020F0502020204030204" pitchFamily="34" charset="0"/>
              </a:rPr>
              <a:t>Англичанин Д. </a:t>
            </a:r>
            <a:r>
              <a:rPr lang="ru-RU" sz="6400" dirty="0" err="1">
                <a:latin typeface="Calibri" panose="020F0502020204030204" pitchFamily="34" charset="0"/>
                <a:cs typeface="Calibri" panose="020F0502020204030204" pitchFamily="34" charset="0"/>
              </a:rPr>
              <a:t>Аспинд</a:t>
            </a:r>
            <a:r>
              <a:rPr lang="ru-RU" sz="6400" dirty="0">
                <a:latin typeface="Calibri" panose="020F0502020204030204" pitchFamily="34" charset="0"/>
                <a:cs typeface="Calibri" panose="020F0502020204030204" pitchFamily="34" charset="0"/>
              </a:rPr>
              <a:t> в 1824 году получил на изготовление цемента патент. Он предложил изготавливать цемент следующим образом: нужно смешать глину и известковую пыль и эту смесь подвергнуть обработке при высокой температуре. Получился серый материал (клинкер). Его необходимо было измельчить до мелкого помола и смешать с водой. При высыхании получался материал высокой прочности. Этот материал назвали портландцемент. В городе </a:t>
            </a:r>
            <a:r>
              <a:rPr lang="ru-RU" sz="6400" dirty="0" err="1">
                <a:latin typeface="Calibri" panose="020F0502020204030204" pitchFamily="34" charset="0"/>
                <a:cs typeface="Calibri" panose="020F0502020204030204" pitchFamily="34" charset="0"/>
              </a:rPr>
              <a:t>Портланд</a:t>
            </a:r>
            <a:r>
              <a:rPr lang="ru-RU" sz="6400" dirty="0">
                <a:latin typeface="Calibri" panose="020F0502020204030204" pitchFamily="34" charset="0"/>
                <a:cs typeface="Calibri" panose="020F0502020204030204" pitchFamily="34" charset="0"/>
              </a:rPr>
              <a:t> добывали камень, похожий по своей прочности и цветом на цемент, который был получен </a:t>
            </a:r>
            <a:r>
              <a:rPr lang="ru-RU" sz="6400" dirty="0" err="1">
                <a:latin typeface="Calibri" panose="020F0502020204030204" pitchFamily="34" charset="0"/>
                <a:cs typeface="Calibri" panose="020F0502020204030204" pitchFamily="34" charset="0"/>
              </a:rPr>
              <a:t>Аспиндом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888"/>
            <a:ext cx="3200400" cy="234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6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цемента.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19256"/>
            <a:ext cx="6912768" cy="3902031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Романцемент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— преобладание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белита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в настоящее время не производится;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  <a:hlinkClick r:id="rId2" tooltip="Портландцемент"/>
              </a:rPr>
              <a:t>Портландцемент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— преобладание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алита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наиболее широко распространён в строительстве;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  <a:hlinkClick r:id="rId3" tooltip="Глинозёмистый цемент"/>
              </a:rPr>
              <a:t>Глинозёмистый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  <a:hlinkClick r:id="rId3" tooltip="Глинозёмистый цемент"/>
              </a:rPr>
              <a:t>цемент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— преобладание алюминатной фазы;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  <a:hlinkClick r:id="rId4" tooltip="Магнезиальный цемент"/>
              </a:rPr>
              <a:t>Магнезиальный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  <a:hlinkClick r:id="rId4" tooltip="Магнезиальный цемент"/>
              </a:rPr>
              <a:t>цемент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(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  <a:hlinkClick r:id="rId5" tooltip="Цемент Сореля"/>
              </a:rPr>
              <a:t>Цемент Сореля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) — на основе магнезита, затворяется водным раствором солей;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  <a:hlinkClick r:id="rId6" tooltip="Смешанные цементы (страница отсутствует)"/>
              </a:rPr>
              <a:t>Смешанные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  <a:hlinkClick r:id="rId6" tooltip="Смешанные цементы (страница отсутствует)"/>
              </a:rPr>
              <a:t>цементы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— цементы, получаемые путём смешения вышеприведенных цементов с воздушными вяжущими, минеральными добавками и шлаками, обладающими вяжущими свойствами.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Кислотоупорный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цемент — на основе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гидросиликата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натрия, сухая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смесь кварцевого песка и 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кремнефтористого натрия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затворяется водным раствором 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жидкого стекла.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2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965245" cy="1202485"/>
          </a:xfrm>
        </p:spPr>
        <p:txBody>
          <a:bodyPr/>
          <a:lstStyle/>
          <a:p>
            <a:r>
              <a:rPr lang="ru-RU" dirty="0" smtClean="0"/>
              <a:t>Виды цемента.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72816"/>
            <a:ext cx="6984776" cy="4248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В 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подавляющем большинстве случаев под цементом имеют в виду портландцемент и цементы на основе портландцементного клинкера. В конце ХХ века количество разновидностей цемента составляло около 30</a:t>
            </a:r>
            <a:r>
              <a:rPr lang="ru-RU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По прочности цемент делится на марки, которые определяются главным образом пределом прочности при сжатии половинок </a:t>
            </a:r>
            <a:r>
              <a:rPr lang="ru-RU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образцов.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Марки 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выражаются в числах М200 — </a:t>
            </a:r>
            <a:r>
              <a:rPr lang="ru-RU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М600. 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Цемент с маркой 600 благодаря своей прочности называется «военным» или «фортификационным» и </a:t>
            </a:r>
            <a:r>
              <a:rPr lang="ru-RU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сто́ит</a:t>
            </a:r>
            <a:r>
              <a:rPr 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заметно больше марки 500. Применяется для строительства военных объектов, таких как бункеры, ракетные шахты и так далее. Также по прочности в настоящее время цемент делится на классы. Основное отличие классов от марок состоит в том, что прочность выводится не как средний показатель, а требует не менее 95 % обеспеченности.</a:t>
            </a:r>
          </a:p>
          <a:p>
            <a:pPr marL="0" indent="0">
              <a:buNone/>
            </a:pP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1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1202485"/>
          </a:xfrm>
        </p:spPr>
        <p:txBody>
          <a:bodyPr/>
          <a:lstStyle/>
          <a:p>
            <a:r>
              <a:rPr lang="ru-RU" dirty="0" smtClean="0"/>
              <a:t>Производство.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916832"/>
            <a:ext cx="3528392" cy="45365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Цемент получают тонким измельчением </a:t>
            </a:r>
            <a:r>
              <a:rPr lang="ru-RU" dirty="0" smtClean="0">
                <a:hlinkClick r:id="rId2" tooltip="Цементный клинкер"/>
              </a:rPr>
              <a:t>клинкера</a:t>
            </a:r>
            <a:r>
              <a:rPr lang="ru-RU" dirty="0" smtClean="0"/>
              <a:t> и </a:t>
            </a:r>
            <a:r>
              <a:rPr lang="ru-RU" dirty="0" smtClean="0">
                <a:hlinkClick r:id="rId3" tooltip="Гипс"/>
              </a:rPr>
              <a:t>гипса</a:t>
            </a:r>
            <a:r>
              <a:rPr lang="ru-RU" dirty="0" smtClean="0"/>
              <a:t>. Клинкер — продукт равномерного обжига до спекания однородной сырьевой смеси, состоящей из </a:t>
            </a:r>
            <a:r>
              <a:rPr lang="ru-RU" dirty="0" smtClean="0">
                <a:hlinkClick r:id="rId4" tooltip="Известняк"/>
              </a:rPr>
              <a:t>известняка</a:t>
            </a:r>
            <a:r>
              <a:rPr lang="ru-RU" dirty="0" smtClean="0"/>
              <a:t> и глины определённого состава, обеспечивающего преобладание силикатов кальция.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измельчении клинкера вводят добавки: гипс СaSO</a:t>
            </a:r>
            <a:r>
              <a:rPr lang="ru-RU" baseline="-25000" dirty="0"/>
              <a:t>4</a:t>
            </a:r>
            <a:r>
              <a:rPr lang="ru-RU" dirty="0"/>
              <a:t>∙2H</a:t>
            </a:r>
            <a:r>
              <a:rPr lang="ru-RU" baseline="-25000" dirty="0"/>
              <a:t>2</a:t>
            </a:r>
            <a:r>
              <a:rPr lang="ru-RU" dirty="0"/>
              <a:t>O для регулирования сроков схватывания, до 15 % активных минеральных </a:t>
            </a:r>
            <a:r>
              <a:rPr lang="ru-RU" dirty="0" smtClean="0"/>
              <a:t>добавок </a:t>
            </a:r>
            <a:r>
              <a:rPr lang="ru-RU" dirty="0"/>
              <a:t>для улучшения некоторых свойств и снижения стоимости цемента.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200400" cy="213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1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/>
          <a:lstStyle/>
          <a:p>
            <a:r>
              <a:rPr lang="ru-RU" dirty="0" smtClean="0"/>
              <a:t>Производство.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3383232" cy="41764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Обжиг сырьевой смеси проводится при температуре +1450…+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1480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в течение 2—4 часов в длинных 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вращающихся печах.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внутренними теплообменными устройствами, для упрощения синтеза необходимых минералов цементного клинкера. В обжигаемом материале происходят сложные физико-химические процессы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2388452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5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</TotalTime>
  <Words>233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Цемент.</vt:lpstr>
      <vt:lpstr>История создания.</vt:lpstr>
      <vt:lpstr>История создания.</vt:lpstr>
      <vt:lpstr>Виды цемента.</vt:lpstr>
      <vt:lpstr>Виды цемента.</vt:lpstr>
      <vt:lpstr>Производство.</vt:lpstr>
      <vt:lpstr>Производство.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Цемент.</dc:title>
  <dc:creator>Татьяна Иванова</dc:creator>
  <cp:lastModifiedBy>Татьяна Иванова</cp:lastModifiedBy>
  <cp:revision>3</cp:revision>
  <dcterms:created xsi:type="dcterms:W3CDTF">2017-01-24T16:58:20Z</dcterms:created>
  <dcterms:modified xsi:type="dcterms:W3CDTF">2017-01-24T17:33:07Z</dcterms:modified>
</cp:coreProperties>
</file>