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87192"/>
    <a:srgbClr val="FFCCCC"/>
    <a:srgbClr val="FDDA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C49CA7-9C7F-40CE-9E94-DB7A6B64AAE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720D4B-F252-495E-B5C8-27D48DFBD018}">
      <dgm:prSet phldrT="[Текст]"/>
      <dgm:spPr>
        <a:solidFill>
          <a:srgbClr val="287192"/>
        </a:solidFill>
        <a:ln>
          <a:solidFill>
            <a:srgbClr val="FDDACF"/>
          </a:solidFill>
        </a:ln>
      </dgm:spPr>
      <dgm:t>
        <a:bodyPr/>
        <a:lstStyle/>
        <a:p>
          <a:r>
            <a:rPr lang="ru-RU" dirty="0" smtClean="0"/>
            <a:t>СФОРМИРОВАННОСТЬ СПОСОБНОСТИ К ДЕЙСТВИЮ</a:t>
          </a:r>
          <a:endParaRPr lang="ru-RU" dirty="0"/>
        </a:p>
      </dgm:t>
    </dgm:pt>
    <dgm:pt modelId="{A9A8614B-6756-4DE3-8775-AC3D539B30A8}" type="parTrans" cxnId="{AF197F16-1C93-4F0E-B253-A7D9A75E2C38}">
      <dgm:prSet/>
      <dgm:spPr/>
      <dgm:t>
        <a:bodyPr/>
        <a:lstStyle/>
        <a:p>
          <a:endParaRPr lang="ru-RU"/>
        </a:p>
      </dgm:t>
    </dgm:pt>
    <dgm:pt modelId="{16D7E239-FD31-4FF0-8BD8-0F9B21277F8B}" type="sibTrans" cxnId="{AF197F16-1C93-4F0E-B253-A7D9A75E2C38}">
      <dgm:prSet/>
      <dgm:spPr/>
      <dgm:t>
        <a:bodyPr/>
        <a:lstStyle/>
        <a:p>
          <a:endParaRPr lang="ru-RU"/>
        </a:p>
      </dgm:t>
    </dgm:pt>
    <dgm:pt modelId="{0D1B21E7-38CE-4060-AEF6-4B16492D6E56}">
      <dgm:prSet phldrT="[Текст]"/>
      <dgm:spPr/>
      <dgm:t>
        <a:bodyPr/>
        <a:lstStyle/>
        <a:p>
          <a:r>
            <a:rPr lang="ru-RU" dirty="0" smtClean="0"/>
            <a:t>ЗНАЮ</a:t>
          </a:r>
          <a:endParaRPr lang="ru-RU" dirty="0"/>
        </a:p>
      </dgm:t>
    </dgm:pt>
    <dgm:pt modelId="{4962621B-A99D-4721-8588-99BFF2A1F458}" type="parTrans" cxnId="{6BBB1148-4595-4F03-8B52-135C65B68B1B}">
      <dgm:prSet/>
      <dgm:spPr/>
      <dgm:t>
        <a:bodyPr/>
        <a:lstStyle/>
        <a:p>
          <a:endParaRPr lang="ru-RU"/>
        </a:p>
      </dgm:t>
    </dgm:pt>
    <dgm:pt modelId="{08B2F1D9-B8D2-450E-AB72-DA6B793D5143}" type="sibTrans" cxnId="{6BBB1148-4595-4F03-8B52-135C65B68B1B}">
      <dgm:prSet/>
      <dgm:spPr/>
      <dgm:t>
        <a:bodyPr/>
        <a:lstStyle/>
        <a:p>
          <a:endParaRPr lang="ru-RU"/>
        </a:p>
      </dgm:t>
    </dgm:pt>
    <dgm:pt modelId="{7FF1CD83-A216-429B-B657-1804943D71CE}">
      <dgm:prSet phldrT="[Текст]"/>
      <dgm:spPr/>
      <dgm:t>
        <a:bodyPr/>
        <a:lstStyle/>
        <a:p>
          <a:r>
            <a:rPr lang="ru-RU" dirty="0" smtClean="0"/>
            <a:t>УМЕЮ</a:t>
          </a:r>
          <a:endParaRPr lang="ru-RU" dirty="0"/>
        </a:p>
      </dgm:t>
    </dgm:pt>
    <dgm:pt modelId="{1CEDEB5A-0B91-4AFB-8FC2-E5AA50C30C6C}" type="parTrans" cxnId="{14E4323D-0131-4654-AF41-76BBAFAB6D1C}">
      <dgm:prSet/>
      <dgm:spPr/>
      <dgm:t>
        <a:bodyPr/>
        <a:lstStyle/>
        <a:p>
          <a:endParaRPr lang="ru-RU"/>
        </a:p>
      </dgm:t>
    </dgm:pt>
    <dgm:pt modelId="{352CD0B7-7DF0-4810-A278-8D98B9F9473D}" type="sibTrans" cxnId="{14E4323D-0131-4654-AF41-76BBAFAB6D1C}">
      <dgm:prSet/>
      <dgm:spPr/>
      <dgm:t>
        <a:bodyPr/>
        <a:lstStyle/>
        <a:p>
          <a:endParaRPr lang="ru-RU"/>
        </a:p>
      </dgm:t>
    </dgm:pt>
    <dgm:pt modelId="{C826479C-B09A-45EF-80B9-87506CEB01C9}">
      <dgm:prSet phldrT="[Текст]"/>
      <dgm:spPr>
        <a:ln>
          <a:solidFill>
            <a:srgbClr val="FDDACF"/>
          </a:solidFill>
        </a:ln>
      </dgm:spPr>
      <dgm:t>
        <a:bodyPr/>
        <a:lstStyle/>
        <a:p>
          <a:r>
            <a:rPr lang="ru-RU" dirty="0" smtClean="0"/>
            <a:t>МОГУ</a:t>
          </a:r>
          <a:endParaRPr lang="ru-RU" dirty="0"/>
        </a:p>
      </dgm:t>
    </dgm:pt>
    <dgm:pt modelId="{BB91ED0D-8F50-47BF-9B50-6EFF5BD478CF}" type="parTrans" cxnId="{F3768327-FBF6-4F75-87E8-C207A248EF8B}">
      <dgm:prSet/>
      <dgm:spPr/>
      <dgm:t>
        <a:bodyPr/>
        <a:lstStyle/>
        <a:p>
          <a:endParaRPr lang="ru-RU"/>
        </a:p>
      </dgm:t>
    </dgm:pt>
    <dgm:pt modelId="{C24C3C93-C5DE-481B-99F8-B98908E744F0}" type="sibTrans" cxnId="{F3768327-FBF6-4F75-87E8-C207A248EF8B}">
      <dgm:prSet/>
      <dgm:spPr/>
      <dgm:t>
        <a:bodyPr/>
        <a:lstStyle/>
        <a:p>
          <a:endParaRPr lang="ru-RU"/>
        </a:p>
      </dgm:t>
    </dgm:pt>
    <dgm:pt modelId="{3A803874-4462-40E4-B948-7990B495AFA7}" type="pres">
      <dgm:prSet presAssocID="{FDC49CA7-9C7F-40CE-9E94-DB7A6B64AAE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758E3C-ED65-4B35-9886-0231196B136D}" type="pres">
      <dgm:prSet presAssocID="{42720D4B-F252-495E-B5C8-27D48DFBD018}" presName="roof" presStyleLbl="dkBgShp" presStyleIdx="0" presStyleCnt="2" custLinFactNeighborY="-39216"/>
      <dgm:spPr/>
      <dgm:t>
        <a:bodyPr/>
        <a:lstStyle/>
        <a:p>
          <a:endParaRPr lang="ru-RU"/>
        </a:p>
      </dgm:t>
    </dgm:pt>
    <dgm:pt modelId="{881992EC-15EA-4442-B702-796A13F5E98A}" type="pres">
      <dgm:prSet presAssocID="{42720D4B-F252-495E-B5C8-27D48DFBD018}" presName="pillars" presStyleCnt="0"/>
      <dgm:spPr/>
    </dgm:pt>
    <dgm:pt modelId="{AC0F4E29-2DD2-4325-8353-26BFA8AA5BEC}" type="pres">
      <dgm:prSet presAssocID="{42720D4B-F252-495E-B5C8-27D48DFBD01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7A69D-29EE-49E2-BCF9-A724948BBD1E}" type="pres">
      <dgm:prSet presAssocID="{7FF1CD83-A216-429B-B657-1804943D71CE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255FA-3DC9-40B4-BA5F-E754B17EB053}" type="pres">
      <dgm:prSet presAssocID="{C826479C-B09A-45EF-80B9-87506CEB01C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8B6EF-FED0-4E0C-A7A5-9012B920D06C}" type="pres">
      <dgm:prSet presAssocID="{42720D4B-F252-495E-B5C8-27D48DFBD018}" presName="base" presStyleLbl="dkBgShp" presStyleIdx="1" presStyleCnt="2"/>
      <dgm:spPr/>
    </dgm:pt>
  </dgm:ptLst>
  <dgm:cxnLst>
    <dgm:cxn modelId="{F3768327-FBF6-4F75-87E8-C207A248EF8B}" srcId="{42720D4B-F252-495E-B5C8-27D48DFBD018}" destId="{C826479C-B09A-45EF-80B9-87506CEB01C9}" srcOrd="2" destOrd="0" parTransId="{BB91ED0D-8F50-47BF-9B50-6EFF5BD478CF}" sibTransId="{C24C3C93-C5DE-481B-99F8-B98908E744F0}"/>
    <dgm:cxn modelId="{AF197F16-1C93-4F0E-B253-A7D9A75E2C38}" srcId="{FDC49CA7-9C7F-40CE-9E94-DB7A6B64AAEE}" destId="{42720D4B-F252-495E-B5C8-27D48DFBD018}" srcOrd="0" destOrd="0" parTransId="{A9A8614B-6756-4DE3-8775-AC3D539B30A8}" sibTransId="{16D7E239-FD31-4FF0-8BD8-0F9B21277F8B}"/>
    <dgm:cxn modelId="{FC64FBA2-2228-4A9F-9A53-567BD533D358}" type="presOf" srcId="{FDC49CA7-9C7F-40CE-9E94-DB7A6B64AAEE}" destId="{3A803874-4462-40E4-B948-7990B495AFA7}" srcOrd="0" destOrd="0" presId="urn:microsoft.com/office/officeart/2005/8/layout/hList3"/>
    <dgm:cxn modelId="{6BBB1148-4595-4F03-8B52-135C65B68B1B}" srcId="{42720D4B-F252-495E-B5C8-27D48DFBD018}" destId="{0D1B21E7-38CE-4060-AEF6-4B16492D6E56}" srcOrd="0" destOrd="0" parTransId="{4962621B-A99D-4721-8588-99BFF2A1F458}" sibTransId="{08B2F1D9-B8D2-450E-AB72-DA6B793D5143}"/>
    <dgm:cxn modelId="{72A771FC-5C19-4C99-B661-72B76EF56919}" type="presOf" srcId="{0D1B21E7-38CE-4060-AEF6-4B16492D6E56}" destId="{AC0F4E29-2DD2-4325-8353-26BFA8AA5BEC}" srcOrd="0" destOrd="0" presId="urn:microsoft.com/office/officeart/2005/8/layout/hList3"/>
    <dgm:cxn modelId="{14E4323D-0131-4654-AF41-76BBAFAB6D1C}" srcId="{42720D4B-F252-495E-B5C8-27D48DFBD018}" destId="{7FF1CD83-A216-429B-B657-1804943D71CE}" srcOrd="1" destOrd="0" parTransId="{1CEDEB5A-0B91-4AFB-8FC2-E5AA50C30C6C}" sibTransId="{352CD0B7-7DF0-4810-A278-8D98B9F9473D}"/>
    <dgm:cxn modelId="{C6538D75-C09D-4A5B-9053-E5167E766662}" type="presOf" srcId="{42720D4B-F252-495E-B5C8-27D48DFBD018}" destId="{A9758E3C-ED65-4B35-9886-0231196B136D}" srcOrd="0" destOrd="0" presId="urn:microsoft.com/office/officeart/2005/8/layout/hList3"/>
    <dgm:cxn modelId="{4436B926-52E8-4E62-9F7E-A79DE78CEBE1}" type="presOf" srcId="{7FF1CD83-A216-429B-B657-1804943D71CE}" destId="{3557A69D-29EE-49E2-BCF9-A724948BBD1E}" srcOrd="0" destOrd="0" presId="urn:microsoft.com/office/officeart/2005/8/layout/hList3"/>
    <dgm:cxn modelId="{1C614D25-338C-4FD2-BD77-9CBB4B80C199}" type="presOf" srcId="{C826479C-B09A-45EF-80B9-87506CEB01C9}" destId="{20C255FA-3DC9-40B4-BA5F-E754B17EB053}" srcOrd="0" destOrd="0" presId="urn:microsoft.com/office/officeart/2005/8/layout/hList3"/>
    <dgm:cxn modelId="{D6C825D7-073F-417D-87CA-ED2C7B791ED5}" type="presParOf" srcId="{3A803874-4462-40E4-B948-7990B495AFA7}" destId="{A9758E3C-ED65-4B35-9886-0231196B136D}" srcOrd="0" destOrd="0" presId="urn:microsoft.com/office/officeart/2005/8/layout/hList3"/>
    <dgm:cxn modelId="{01B1679B-0860-418D-BB65-DD74B0274792}" type="presParOf" srcId="{3A803874-4462-40E4-B948-7990B495AFA7}" destId="{881992EC-15EA-4442-B702-796A13F5E98A}" srcOrd="1" destOrd="0" presId="urn:microsoft.com/office/officeart/2005/8/layout/hList3"/>
    <dgm:cxn modelId="{7025C195-27D1-41E7-A8BE-94AC01119DE6}" type="presParOf" srcId="{881992EC-15EA-4442-B702-796A13F5E98A}" destId="{AC0F4E29-2DD2-4325-8353-26BFA8AA5BEC}" srcOrd="0" destOrd="0" presId="urn:microsoft.com/office/officeart/2005/8/layout/hList3"/>
    <dgm:cxn modelId="{9A9BD951-B344-4677-8C4C-BAB72BAC30F0}" type="presParOf" srcId="{881992EC-15EA-4442-B702-796A13F5E98A}" destId="{3557A69D-29EE-49E2-BCF9-A724948BBD1E}" srcOrd="1" destOrd="0" presId="urn:microsoft.com/office/officeart/2005/8/layout/hList3"/>
    <dgm:cxn modelId="{BA9DB0AA-EB34-4D78-8798-180CD89EFEF3}" type="presParOf" srcId="{881992EC-15EA-4442-B702-796A13F5E98A}" destId="{20C255FA-3DC9-40B4-BA5F-E754B17EB053}" srcOrd="2" destOrd="0" presId="urn:microsoft.com/office/officeart/2005/8/layout/hList3"/>
    <dgm:cxn modelId="{6D06FB99-F643-488A-B9A9-EACB192CCB94}" type="presParOf" srcId="{3A803874-4462-40E4-B948-7990B495AFA7}" destId="{B5E8B6EF-FED0-4E0C-A7A5-9012B920D06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0350BB-87D5-4EBE-AD23-BC1D26D37E97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</dgm:pt>
    <dgm:pt modelId="{D2002BA3-572C-4E1F-8E08-8CA18F616CD3}">
      <dgm:prSet phldrT="[Текст]"/>
      <dgm:spPr/>
      <dgm:t>
        <a:bodyPr/>
        <a:lstStyle/>
        <a:p>
          <a:r>
            <a:rPr lang="ru-RU" dirty="0" smtClean="0"/>
            <a:t>Ситуация успеха</a:t>
          </a:r>
          <a:endParaRPr lang="ru-RU" dirty="0"/>
        </a:p>
      </dgm:t>
    </dgm:pt>
    <dgm:pt modelId="{FB493DB8-EC28-4000-948E-1480C772DF91}" type="parTrans" cxnId="{7DB5F8FC-2F3B-4810-9756-0D6BD17F97C6}">
      <dgm:prSet/>
      <dgm:spPr/>
      <dgm:t>
        <a:bodyPr/>
        <a:lstStyle/>
        <a:p>
          <a:endParaRPr lang="ru-RU"/>
        </a:p>
      </dgm:t>
    </dgm:pt>
    <dgm:pt modelId="{2EBE9592-D658-46D4-9EC7-4DDA5CFB91ED}" type="sibTrans" cxnId="{7DB5F8FC-2F3B-4810-9756-0D6BD17F97C6}">
      <dgm:prSet/>
      <dgm:spPr/>
      <dgm:t>
        <a:bodyPr/>
        <a:lstStyle/>
        <a:p>
          <a:endParaRPr lang="ru-RU"/>
        </a:p>
      </dgm:t>
    </dgm:pt>
    <dgm:pt modelId="{FC8DEEC4-A677-4973-97C4-27AD4CCE253B}">
      <dgm:prSet phldrT="[Текст]"/>
      <dgm:spPr/>
      <dgm:t>
        <a:bodyPr/>
        <a:lstStyle/>
        <a:p>
          <a:r>
            <a:rPr lang="ru-RU" dirty="0" smtClean="0"/>
            <a:t>Разрыв между Знаниями и незнаниями</a:t>
          </a:r>
          <a:endParaRPr lang="ru-RU" dirty="0"/>
        </a:p>
      </dgm:t>
    </dgm:pt>
    <dgm:pt modelId="{E3E1495B-E014-40AD-9C9B-DC61011CE0E1}" type="parTrans" cxnId="{8B7BF79F-3EDC-4C78-8A47-64E252486B5D}">
      <dgm:prSet/>
      <dgm:spPr/>
      <dgm:t>
        <a:bodyPr/>
        <a:lstStyle/>
        <a:p>
          <a:endParaRPr lang="ru-RU"/>
        </a:p>
      </dgm:t>
    </dgm:pt>
    <dgm:pt modelId="{FE929CBF-195F-46F3-B201-6C74F46EF640}" type="sibTrans" cxnId="{8B7BF79F-3EDC-4C78-8A47-64E252486B5D}">
      <dgm:prSet/>
      <dgm:spPr/>
      <dgm:t>
        <a:bodyPr/>
        <a:lstStyle/>
        <a:p>
          <a:endParaRPr lang="ru-RU"/>
        </a:p>
      </dgm:t>
    </dgm:pt>
    <dgm:pt modelId="{CC27EAB7-5387-4A08-A61D-13A5C5D1BAFB}">
      <dgm:prSet phldrT="[Текст]"/>
      <dgm:spPr/>
      <dgm:t>
        <a:bodyPr/>
        <a:lstStyle/>
        <a:p>
          <a:r>
            <a:rPr lang="ru-RU" dirty="0" smtClean="0"/>
            <a:t>Мотивация</a:t>
          </a:r>
          <a:endParaRPr lang="ru-RU" dirty="0"/>
        </a:p>
      </dgm:t>
    </dgm:pt>
    <dgm:pt modelId="{EE2C541F-15ED-4703-AEAC-7D7510CB5074}" type="parTrans" cxnId="{D6F3DB72-2376-4B4C-B51D-E2256D062AE3}">
      <dgm:prSet/>
      <dgm:spPr/>
      <dgm:t>
        <a:bodyPr/>
        <a:lstStyle/>
        <a:p>
          <a:endParaRPr lang="ru-RU"/>
        </a:p>
      </dgm:t>
    </dgm:pt>
    <dgm:pt modelId="{F1493F4F-F964-4C5B-BACC-B8AAA992E599}" type="sibTrans" cxnId="{D6F3DB72-2376-4B4C-B51D-E2256D062AE3}">
      <dgm:prSet/>
      <dgm:spPr/>
      <dgm:t>
        <a:bodyPr/>
        <a:lstStyle/>
        <a:p>
          <a:endParaRPr lang="ru-RU"/>
        </a:p>
      </dgm:t>
    </dgm:pt>
    <dgm:pt modelId="{FB4DD2A8-532D-4360-8A83-537F4B4ECF77}" type="pres">
      <dgm:prSet presAssocID="{6E0350BB-87D5-4EBE-AD23-BC1D26D37E97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FBCC90FA-5E9A-4882-A5D5-C8C412E64F56}" type="pres">
      <dgm:prSet presAssocID="{D2002BA3-572C-4E1F-8E08-8CA18F616CD3}" presName="horFlow" presStyleCnt="0"/>
      <dgm:spPr/>
    </dgm:pt>
    <dgm:pt modelId="{3436A282-0630-4F33-A8A3-F2C2A651E588}" type="pres">
      <dgm:prSet presAssocID="{D2002BA3-572C-4E1F-8E08-8CA18F616CD3}" presName="bigChev" presStyleLbl="node1" presStyleIdx="0" presStyleCnt="3"/>
      <dgm:spPr/>
      <dgm:t>
        <a:bodyPr/>
        <a:lstStyle/>
        <a:p>
          <a:endParaRPr lang="ru-RU"/>
        </a:p>
      </dgm:t>
    </dgm:pt>
    <dgm:pt modelId="{1D53D425-7B58-4D3A-9E22-F33736276E79}" type="pres">
      <dgm:prSet presAssocID="{D2002BA3-572C-4E1F-8E08-8CA18F616CD3}" presName="vSp" presStyleCnt="0"/>
      <dgm:spPr/>
    </dgm:pt>
    <dgm:pt modelId="{270A9E64-ABA3-48CB-BE18-11D3C8B134C4}" type="pres">
      <dgm:prSet presAssocID="{FC8DEEC4-A677-4973-97C4-27AD4CCE253B}" presName="horFlow" presStyleCnt="0"/>
      <dgm:spPr/>
    </dgm:pt>
    <dgm:pt modelId="{58F1197E-F9B3-4973-A496-5A3B22E4CF8F}" type="pres">
      <dgm:prSet presAssocID="{FC8DEEC4-A677-4973-97C4-27AD4CCE253B}" presName="bigChev" presStyleLbl="node1" presStyleIdx="1" presStyleCnt="3"/>
      <dgm:spPr/>
      <dgm:t>
        <a:bodyPr/>
        <a:lstStyle/>
        <a:p>
          <a:endParaRPr lang="ru-RU"/>
        </a:p>
      </dgm:t>
    </dgm:pt>
    <dgm:pt modelId="{CAD15E28-1288-436A-B8F4-C7BB9CA3C03C}" type="pres">
      <dgm:prSet presAssocID="{FC8DEEC4-A677-4973-97C4-27AD4CCE253B}" presName="vSp" presStyleCnt="0"/>
      <dgm:spPr/>
    </dgm:pt>
    <dgm:pt modelId="{72954B9B-6A64-454A-83B3-5731690214B4}" type="pres">
      <dgm:prSet presAssocID="{CC27EAB7-5387-4A08-A61D-13A5C5D1BAFB}" presName="horFlow" presStyleCnt="0"/>
      <dgm:spPr/>
    </dgm:pt>
    <dgm:pt modelId="{513729BE-4440-4F13-9CAF-7C338029CF4F}" type="pres">
      <dgm:prSet presAssocID="{CC27EAB7-5387-4A08-A61D-13A5C5D1BAFB}" presName="bigChev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08B0581B-8076-4560-B784-E621384B06E7}" type="presOf" srcId="{6E0350BB-87D5-4EBE-AD23-BC1D26D37E97}" destId="{FB4DD2A8-532D-4360-8A83-537F4B4ECF77}" srcOrd="0" destOrd="0" presId="urn:microsoft.com/office/officeart/2005/8/layout/lProcess3"/>
    <dgm:cxn modelId="{959936C6-48CC-4422-9848-954A72B8E7BF}" type="presOf" srcId="{CC27EAB7-5387-4A08-A61D-13A5C5D1BAFB}" destId="{513729BE-4440-4F13-9CAF-7C338029CF4F}" srcOrd="0" destOrd="0" presId="urn:microsoft.com/office/officeart/2005/8/layout/lProcess3"/>
    <dgm:cxn modelId="{7DB5F8FC-2F3B-4810-9756-0D6BD17F97C6}" srcId="{6E0350BB-87D5-4EBE-AD23-BC1D26D37E97}" destId="{D2002BA3-572C-4E1F-8E08-8CA18F616CD3}" srcOrd="0" destOrd="0" parTransId="{FB493DB8-EC28-4000-948E-1480C772DF91}" sibTransId="{2EBE9592-D658-46D4-9EC7-4DDA5CFB91ED}"/>
    <dgm:cxn modelId="{D6F3DB72-2376-4B4C-B51D-E2256D062AE3}" srcId="{6E0350BB-87D5-4EBE-AD23-BC1D26D37E97}" destId="{CC27EAB7-5387-4A08-A61D-13A5C5D1BAFB}" srcOrd="2" destOrd="0" parTransId="{EE2C541F-15ED-4703-AEAC-7D7510CB5074}" sibTransId="{F1493F4F-F964-4C5B-BACC-B8AAA992E599}"/>
    <dgm:cxn modelId="{DD218CC9-CA01-4832-918D-E8159543492D}" type="presOf" srcId="{D2002BA3-572C-4E1F-8E08-8CA18F616CD3}" destId="{3436A282-0630-4F33-A8A3-F2C2A651E588}" srcOrd="0" destOrd="0" presId="urn:microsoft.com/office/officeart/2005/8/layout/lProcess3"/>
    <dgm:cxn modelId="{2F4BF536-D01B-4CA3-88B0-3974F0998868}" type="presOf" srcId="{FC8DEEC4-A677-4973-97C4-27AD4CCE253B}" destId="{58F1197E-F9B3-4973-A496-5A3B22E4CF8F}" srcOrd="0" destOrd="0" presId="urn:microsoft.com/office/officeart/2005/8/layout/lProcess3"/>
    <dgm:cxn modelId="{8B7BF79F-3EDC-4C78-8A47-64E252486B5D}" srcId="{6E0350BB-87D5-4EBE-AD23-BC1D26D37E97}" destId="{FC8DEEC4-A677-4973-97C4-27AD4CCE253B}" srcOrd="1" destOrd="0" parTransId="{E3E1495B-E014-40AD-9C9B-DC61011CE0E1}" sibTransId="{FE929CBF-195F-46F3-B201-6C74F46EF640}"/>
    <dgm:cxn modelId="{ECAA757E-4CFA-4FA3-8F6E-5FAFB89B36B0}" type="presParOf" srcId="{FB4DD2A8-532D-4360-8A83-537F4B4ECF77}" destId="{FBCC90FA-5E9A-4882-A5D5-C8C412E64F56}" srcOrd="0" destOrd="0" presId="urn:microsoft.com/office/officeart/2005/8/layout/lProcess3"/>
    <dgm:cxn modelId="{73BADCA3-A4A4-45BD-9211-676D28D217A6}" type="presParOf" srcId="{FBCC90FA-5E9A-4882-A5D5-C8C412E64F56}" destId="{3436A282-0630-4F33-A8A3-F2C2A651E588}" srcOrd="0" destOrd="0" presId="urn:microsoft.com/office/officeart/2005/8/layout/lProcess3"/>
    <dgm:cxn modelId="{7DA34029-25C5-4A8A-AE0E-AB041786CC77}" type="presParOf" srcId="{FB4DD2A8-532D-4360-8A83-537F4B4ECF77}" destId="{1D53D425-7B58-4D3A-9E22-F33736276E79}" srcOrd="1" destOrd="0" presId="urn:microsoft.com/office/officeart/2005/8/layout/lProcess3"/>
    <dgm:cxn modelId="{670DAE3A-8136-4B49-9D6E-9C8FA4099F0B}" type="presParOf" srcId="{FB4DD2A8-532D-4360-8A83-537F4B4ECF77}" destId="{270A9E64-ABA3-48CB-BE18-11D3C8B134C4}" srcOrd="2" destOrd="0" presId="urn:microsoft.com/office/officeart/2005/8/layout/lProcess3"/>
    <dgm:cxn modelId="{DE877957-972A-4CF1-8863-377C804F7B32}" type="presParOf" srcId="{270A9E64-ABA3-48CB-BE18-11D3C8B134C4}" destId="{58F1197E-F9B3-4973-A496-5A3B22E4CF8F}" srcOrd="0" destOrd="0" presId="urn:microsoft.com/office/officeart/2005/8/layout/lProcess3"/>
    <dgm:cxn modelId="{C79018F1-9BA1-4892-80EB-3AE36A03C3A0}" type="presParOf" srcId="{FB4DD2A8-532D-4360-8A83-537F4B4ECF77}" destId="{CAD15E28-1288-436A-B8F4-C7BB9CA3C03C}" srcOrd="3" destOrd="0" presId="urn:microsoft.com/office/officeart/2005/8/layout/lProcess3"/>
    <dgm:cxn modelId="{1D5E4028-489B-437E-9D83-EC3C3A64F721}" type="presParOf" srcId="{FB4DD2A8-532D-4360-8A83-537F4B4ECF77}" destId="{72954B9B-6A64-454A-83B3-5731690214B4}" srcOrd="4" destOrd="0" presId="urn:microsoft.com/office/officeart/2005/8/layout/lProcess3"/>
    <dgm:cxn modelId="{FA02C661-E12C-4036-94B5-7FBFBF90BBBC}" type="presParOf" srcId="{72954B9B-6A64-454A-83B3-5731690214B4}" destId="{513729BE-4440-4F13-9CAF-7C338029CF4F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A7E4DB-C650-4C1D-BC92-E94F971F0A1F}" type="doc">
      <dgm:prSet loTypeId="urn:microsoft.com/office/officeart/2005/8/layout/target1" loCatId="relationship" qsTypeId="urn:microsoft.com/office/officeart/2005/8/quickstyle/simple1" qsCatId="simple" csTypeId="urn:microsoft.com/office/officeart/2005/8/colors/accent2_1" csCatId="accent2" phldr="1"/>
      <dgm:spPr/>
    </dgm:pt>
    <dgm:pt modelId="{A18758C1-2DF3-4EA6-9456-6F1B027DBBD0}">
      <dgm:prSet phldrT="[Текст]" custT="1"/>
      <dgm:spPr/>
      <dgm:t>
        <a:bodyPr/>
        <a:lstStyle/>
        <a:p>
          <a:r>
            <a:rPr lang="ru-RU" sz="3200" dirty="0" smtClean="0"/>
            <a:t>Знания</a:t>
          </a:r>
          <a:endParaRPr lang="ru-RU" sz="3200" dirty="0"/>
        </a:p>
      </dgm:t>
    </dgm:pt>
    <dgm:pt modelId="{BB076B32-F5FB-4DDC-B39E-111C3605E710}" type="parTrans" cxnId="{DEF839A9-0CD6-404E-9906-012429BDC564}">
      <dgm:prSet/>
      <dgm:spPr/>
      <dgm:t>
        <a:bodyPr/>
        <a:lstStyle/>
        <a:p>
          <a:endParaRPr lang="ru-RU"/>
        </a:p>
      </dgm:t>
    </dgm:pt>
    <dgm:pt modelId="{E02A08D5-758D-4B4A-9C7E-F6852580E75E}" type="sibTrans" cxnId="{DEF839A9-0CD6-404E-9906-012429BDC564}">
      <dgm:prSet/>
      <dgm:spPr/>
      <dgm:t>
        <a:bodyPr/>
        <a:lstStyle/>
        <a:p>
          <a:endParaRPr lang="ru-RU"/>
        </a:p>
      </dgm:t>
    </dgm:pt>
    <dgm:pt modelId="{5123948C-E3F6-4F53-8241-837AA0E6A047}">
      <dgm:prSet phldrT="[Текст]" custT="1"/>
      <dgm:spPr/>
      <dgm:t>
        <a:bodyPr/>
        <a:lstStyle/>
        <a:p>
          <a:r>
            <a:rPr lang="ru-RU" sz="2800" dirty="0" smtClean="0"/>
            <a:t>Зона ближайшего развития</a:t>
          </a:r>
          <a:endParaRPr lang="ru-RU" sz="2800" dirty="0"/>
        </a:p>
      </dgm:t>
    </dgm:pt>
    <dgm:pt modelId="{B3618D11-52C1-4F2A-8C6B-29C4239C9227}" type="parTrans" cxnId="{1454618D-A411-4844-9F93-B772C101C5D2}">
      <dgm:prSet/>
      <dgm:spPr/>
      <dgm:t>
        <a:bodyPr/>
        <a:lstStyle/>
        <a:p>
          <a:endParaRPr lang="ru-RU"/>
        </a:p>
      </dgm:t>
    </dgm:pt>
    <dgm:pt modelId="{DD017E76-EF04-4AE8-919E-7AE41C3711D2}" type="sibTrans" cxnId="{1454618D-A411-4844-9F93-B772C101C5D2}">
      <dgm:prSet/>
      <dgm:spPr/>
      <dgm:t>
        <a:bodyPr/>
        <a:lstStyle/>
        <a:p>
          <a:endParaRPr lang="ru-RU"/>
        </a:p>
      </dgm:t>
    </dgm:pt>
    <dgm:pt modelId="{8997E0EF-FA5E-428B-8D26-714A2446F7FA}">
      <dgm:prSet phldrT="[Текст]" custT="1"/>
      <dgm:spPr/>
      <dgm:t>
        <a:bodyPr/>
        <a:lstStyle/>
        <a:p>
          <a:r>
            <a:rPr lang="ru-RU" sz="2800" dirty="0" smtClean="0"/>
            <a:t>Незнания</a:t>
          </a:r>
          <a:endParaRPr lang="ru-RU" sz="2800" dirty="0"/>
        </a:p>
      </dgm:t>
    </dgm:pt>
    <dgm:pt modelId="{00DED96A-66BA-40C2-ACC0-2DD6E514C9EC}" type="parTrans" cxnId="{83E4C3D2-44A2-48ED-B8E9-C8C9AA927755}">
      <dgm:prSet/>
      <dgm:spPr/>
      <dgm:t>
        <a:bodyPr/>
        <a:lstStyle/>
        <a:p>
          <a:endParaRPr lang="ru-RU"/>
        </a:p>
      </dgm:t>
    </dgm:pt>
    <dgm:pt modelId="{C7757DE8-773C-48FF-A10B-654CB239BB38}" type="sibTrans" cxnId="{83E4C3D2-44A2-48ED-B8E9-C8C9AA927755}">
      <dgm:prSet/>
      <dgm:spPr/>
      <dgm:t>
        <a:bodyPr/>
        <a:lstStyle/>
        <a:p>
          <a:endParaRPr lang="ru-RU"/>
        </a:p>
      </dgm:t>
    </dgm:pt>
    <dgm:pt modelId="{387E08D1-C6CD-4BF8-8197-315270E8BE71}" type="pres">
      <dgm:prSet presAssocID="{8BA7E4DB-C650-4C1D-BC92-E94F971F0A1F}" presName="composite" presStyleCnt="0">
        <dgm:presLayoutVars>
          <dgm:chMax val="5"/>
          <dgm:dir/>
          <dgm:resizeHandles val="exact"/>
        </dgm:presLayoutVars>
      </dgm:prSet>
      <dgm:spPr/>
    </dgm:pt>
    <dgm:pt modelId="{0D97F135-D683-43C5-B288-F6187802C4D0}" type="pres">
      <dgm:prSet presAssocID="{A18758C1-2DF3-4EA6-9456-6F1B027DBBD0}" presName="circle1" presStyleLbl="lnNode1" presStyleIdx="0" presStyleCnt="3" custLinFactNeighborX="4045" custLinFactNeighborY="2529"/>
      <dgm:spPr/>
    </dgm:pt>
    <dgm:pt modelId="{395EFD41-5FA5-4342-82B9-B73E7C2E8DC9}" type="pres">
      <dgm:prSet presAssocID="{A18758C1-2DF3-4EA6-9456-6F1B027DBBD0}" presName="text1" presStyleLbl="revTx" presStyleIdx="0" presStyleCnt="3" custScaleX="164596" custLinFactNeighborX="-73799" custLinFactNeighborY="8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9E4144-B42E-453E-9C62-DAF944216C2F}" type="pres">
      <dgm:prSet presAssocID="{A18758C1-2DF3-4EA6-9456-6F1B027DBBD0}" presName="line1" presStyleLbl="callout" presStyleIdx="0" presStyleCnt="6" custLinFactX="-100000" custLinFactY="365502" custLinFactNeighborX="-106862" custLinFactNeighborY="400000"/>
      <dgm:spPr/>
    </dgm:pt>
    <dgm:pt modelId="{EFF64D56-2C0D-4699-B8A9-040AF7A98D41}" type="pres">
      <dgm:prSet presAssocID="{A18758C1-2DF3-4EA6-9456-6F1B027DBBD0}" presName="d1" presStyleLbl="callout" presStyleIdx="1" presStyleCnt="6" custScaleX="50818" custScaleY="80614" custLinFactNeighborX="-23395" custLinFactNeighborY="2544"/>
      <dgm:spPr/>
    </dgm:pt>
    <dgm:pt modelId="{D2490175-5301-4214-A4F2-38A276C895F1}" type="pres">
      <dgm:prSet presAssocID="{5123948C-E3F6-4F53-8241-837AA0E6A047}" presName="circle2" presStyleLbl="lnNode1" presStyleIdx="1" presStyleCnt="3"/>
      <dgm:spPr/>
    </dgm:pt>
    <dgm:pt modelId="{193D5C75-C319-411A-BE50-4239DEA76AAC}" type="pres">
      <dgm:prSet presAssocID="{5123948C-E3F6-4F53-8241-837AA0E6A047}" presName="text2" presStyleLbl="revTx" presStyleIdx="1" presStyleCnt="3" custScaleX="193205" custLinFactNeighborX="-7022" custLinFactNeighborY="-204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8E8E34-DF75-4833-A398-F3B30D50DCEB}" type="pres">
      <dgm:prSet presAssocID="{5123948C-E3F6-4F53-8241-837AA0E6A047}" presName="line2" presStyleLbl="callout" presStyleIdx="2" presStyleCnt="6" custLinFactY="200000" custLinFactNeighborX="-76700" custLinFactNeighborY="296302"/>
      <dgm:spPr/>
    </dgm:pt>
    <dgm:pt modelId="{C02FEDD7-1924-47C4-AB6C-D042159B34B2}" type="pres">
      <dgm:prSet presAssocID="{5123948C-E3F6-4F53-8241-837AA0E6A047}" presName="d2" presStyleLbl="callout" presStyleIdx="3" presStyleCnt="6" custScaleX="78150" custScaleY="76436" custLinFactNeighborX="-12097" custLinFactNeighborY="-803"/>
      <dgm:spPr/>
    </dgm:pt>
    <dgm:pt modelId="{2D4D3C8F-0FD8-4A8A-9A2C-BBFAFCA162A4}" type="pres">
      <dgm:prSet presAssocID="{8997E0EF-FA5E-428B-8D26-714A2446F7FA}" presName="circle3" presStyleLbl="lnNode1" presStyleIdx="2" presStyleCnt="3"/>
      <dgm:spPr/>
    </dgm:pt>
    <dgm:pt modelId="{BC836674-5E82-4058-A3ED-E37D0FF1EFD4}" type="pres">
      <dgm:prSet presAssocID="{8997E0EF-FA5E-428B-8D26-714A2446F7FA}" presName="text3" presStyleLbl="revTx" presStyleIdx="2" presStyleCnt="3" custScaleX="128350" custLinFactNeighborX="-30777" custLinFactNeighborY="-16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77E9F-44A4-4CEE-802F-8087D1BE7576}" type="pres">
      <dgm:prSet presAssocID="{8997E0EF-FA5E-428B-8D26-714A2446F7FA}" presName="line3" presStyleLbl="callout" presStyleIdx="4" presStyleCnt="6"/>
      <dgm:spPr/>
    </dgm:pt>
    <dgm:pt modelId="{194F537A-8F65-4DC7-BBD2-3D8EB75DB0C6}" type="pres">
      <dgm:prSet presAssocID="{8997E0EF-FA5E-428B-8D26-714A2446F7FA}" presName="d3" presStyleLbl="callout" presStyleIdx="5" presStyleCnt="6"/>
      <dgm:spPr/>
    </dgm:pt>
  </dgm:ptLst>
  <dgm:cxnLst>
    <dgm:cxn modelId="{DEF839A9-0CD6-404E-9906-012429BDC564}" srcId="{8BA7E4DB-C650-4C1D-BC92-E94F971F0A1F}" destId="{A18758C1-2DF3-4EA6-9456-6F1B027DBBD0}" srcOrd="0" destOrd="0" parTransId="{BB076B32-F5FB-4DDC-B39E-111C3605E710}" sibTransId="{E02A08D5-758D-4B4A-9C7E-F6852580E75E}"/>
    <dgm:cxn modelId="{26499698-494E-48B3-AF31-017A256560C5}" type="presOf" srcId="{8BA7E4DB-C650-4C1D-BC92-E94F971F0A1F}" destId="{387E08D1-C6CD-4BF8-8197-315270E8BE71}" srcOrd="0" destOrd="0" presId="urn:microsoft.com/office/officeart/2005/8/layout/target1"/>
    <dgm:cxn modelId="{FA280C1E-01F2-4597-9796-902CF9710E41}" type="presOf" srcId="{A18758C1-2DF3-4EA6-9456-6F1B027DBBD0}" destId="{395EFD41-5FA5-4342-82B9-B73E7C2E8DC9}" srcOrd="0" destOrd="0" presId="urn:microsoft.com/office/officeart/2005/8/layout/target1"/>
    <dgm:cxn modelId="{83E4C3D2-44A2-48ED-B8E9-C8C9AA927755}" srcId="{8BA7E4DB-C650-4C1D-BC92-E94F971F0A1F}" destId="{8997E0EF-FA5E-428B-8D26-714A2446F7FA}" srcOrd="2" destOrd="0" parTransId="{00DED96A-66BA-40C2-ACC0-2DD6E514C9EC}" sibTransId="{C7757DE8-773C-48FF-A10B-654CB239BB38}"/>
    <dgm:cxn modelId="{2258475C-2676-4CFF-854B-830176E23D5B}" type="presOf" srcId="{8997E0EF-FA5E-428B-8D26-714A2446F7FA}" destId="{BC836674-5E82-4058-A3ED-E37D0FF1EFD4}" srcOrd="0" destOrd="0" presId="urn:microsoft.com/office/officeart/2005/8/layout/target1"/>
    <dgm:cxn modelId="{8F9A654F-03E4-4D12-8ACD-664E3B3D063E}" type="presOf" srcId="{5123948C-E3F6-4F53-8241-837AA0E6A047}" destId="{193D5C75-C319-411A-BE50-4239DEA76AAC}" srcOrd="0" destOrd="0" presId="urn:microsoft.com/office/officeart/2005/8/layout/target1"/>
    <dgm:cxn modelId="{1454618D-A411-4844-9F93-B772C101C5D2}" srcId="{8BA7E4DB-C650-4C1D-BC92-E94F971F0A1F}" destId="{5123948C-E3F6-4F53-8241-837AA0E6A047}" srcOrd="1" destOrd="0" parTransId="{B3618D11-52C1-4F2A-8C6B-29C4239C9227}" sibTransId="{DD017E76-EF04-4AE8-919E-7AE41C3711D2}"/>
    <dgm:cxn modelId="{D08294BE-CDFB-4F2E-9B9B-9D9B23CA8319}" type="presParOf" srcId="{387E08D1-C6CD-4BF8-8197-315270E8BE71}" destId="{0D97F135-D683-43C5-B288-F6187802C4D0}" srcOrd="0" destOrd="0" presId="urn:microsoft.com/office/officeart/2005/8/layout/target1"/>
    <dgm:cxn modelId="{585A5273-3CD0-4759-AD44-0CDAECFC7198}" type="presParOf" srcId="{387E08D1-C6CD-4BF8-8197-315270E8BE71}" destId="{395EFD41-5FA5-4342-82B9-B73E7C2E8DC9}" srcOrd="1" destOrd="0" presId="urn:microsoft.com/office/officeart/2005/8/layout/target1"/>
    <dgm:cxn modelId="{9CA65B06-FB18-4CCA-B91E-F1D00EBF0B1C}" type="presParOf" srcId="{387E08D1-C6CD-4BF8-8197-315270E8BE71}" destId="{759E4144-B42E-453E-9C62-DAF944216C2F}" srcOrd="2" destOrd="0" presId="urn:microsoft.com/office/officeart/2005/8/layout/target1"/>
    <dgm:cxn modelId="{9F69B509-E34B-40D7-B68D-F9DFA07ABB2E}" type="presParOf" srcId="{387E08D1-C6CD-4BF8-8197-315270E8BE71}" destId="{EFF64D56-2C0D-4699-B8A9-040AF7A98D41}" srcOrd="3" destOrd="0" presId="urn:microsoft.com/office/officeart/2005/8/layout/target1"/>
    <dgm:cxn modelId="{63D1948D-751C-477D-8D06-3C0100A35A1A}" type="presParOf" srcId="{387E08D1-C6CD-4BF8-8197-315270E8BE71}" destId="{D2490175-5301-4214-A4F2-38A276C895F1}" srcOrd="4" destOrd="0" presId="urn:microsoft.com/office/officeart/2005/8/layout/target1"/>
    <dgm:cxn modelId="{306EBB09-8B8E-4E42-A37F-6B4BA79FFED8}" type="presParOf" srcId="{387E08D1-C6CD-4BF8-8197-315270E8BE71}" destId="{193D5C75-C319-411A-BE50-4239DEA76AAC}" srcOrd="5" destOrd="0" presId="urn:microsoft.com/office/officeart/2005/8/layout/target1"/>
    <dgm:cxn modelId="{F90805D3-6F07-48B9-A31B-20D6169B213F}" type="presParOf" srcId="{387E08D1-C6CD-4BF8-8197-315270E8BE71}" destId="{2A8E8E34-DF75-4833-A398-F3B30D50DCEB}" srcOrd="6" destOrd="0" presId="urn:microsoft.com/office/officeart/2005/8/layout/target1"/>
    <dgm:cxn modelId="{82399AF9-C807-43EB-B975-DCD2B8FA31D6}" type="presParOf" srcId="{387E08D1-C6CD-4BF8-8197-315270E8BE71}" destId="{C02FEDD7-1924-47C4-AB6C-D042159B34B2}" srcOrd="7" destOrd="0" presId="urn:microsoft.com/office/officeart/2005/8/layout/target1"/>
    <dgm:cxn modelId="{8C7E7D91-24F6-4E70-9169-76BB2E8E03A1}" type="presParOf" srcId="{387E08D1-C6CD-4BF8-8197-315270E8BE71}" destId="{2D4D3C8F-0FD8-4A8A-9A2C-BBFAFCA162A4}" srcOrd="8" destOrd="0" presId="urn:microsoft.com/office/officeart/2005/8/layout/target1"/>
    <dgm:cxn modelId="{9D0AA9BF-1D3C-42F2-AAB9-6CDD22E6CDEC}" type="presParOf" srcId="{387E08D1-C6CD-4BF8-8197-315270E8BE71}" destId="{BC836674-5E82-4058-A3ED-E37D0FF1EFD4}" srcOrd="9" destOrd="0" presId="urn:microsoft.com/office/officeart/2005/8/layout/target1"/>
    <dgm:cxn modelId="{B448375C-084A-4B5D-A495-94854352160C}" type="presParOf" srcId="{387E08D1-C6CD-4BF8-8197-315270E8BE71}" destId="{BC577E9F-44A4-4CEE-802F-8087D1BE7576}" srcOrd="10" destOrd="0" presId="urn:microsoft.com/office/officeart/2005/8/layout/target1"/>
    <dgm:cxn modelId="{63FF926B-EFD6-4820-9BF7-9F3CF60D4CE9}" type="presParOf" srcId="{387E08D1-C6CD-4BF8-8197-315270E8BE71}" destId="{194F537A-8F65-4DC7-BBD2-3D8EB75DB0C6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58E3C-ED65-4B35-9886-0231196B136D}">
      <dsp:nvSpPr>
        <dsp:cNvPr id="0" name=""/>
        <dsp:cNvSpPr/>
      </dsp:nvSpPr>
      <dsp:spPr>
        <a:xfrm>
          <a:off x="0" y="0"/>
          <a:ext cx="8424936" cy="1468963"/>
        </a:xfrm>
        <a:prstGeom prst="rect">
          <a:avLst/>
        </a:prstGeom>
        <a:solidFill>
          <a:srgbClr val="287192"/>
        </a:solidFill>
        <a:ln>
          <a:solidFill>
            <a:srgbClr val="FDDACF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СФОРМИРОВАННОСТЬ СПОСОБНОСТИ К ДЕЙСТВИЮ</a:t>
          </a:r>
          <a:endParaRPr lang="ru-RU" sz="4100" kern="1200" dirty="0"/>
        </a:p>
      </dsp:txBody>
      <dsp:txXfrm>
        <a:off x="0" y="0"/>
        <a:ext cx="8424936" cy="1468963"/>
      </dsp:txXfrm>
    </dsp:sp>
    <dsp:sp modelId="{AC0F4E29-2DD2-4325-8353-26BFA8AA5BEC}">
      <dsp:nvSpPr>
        <dsp:cNvPr id="0" name=""/>
        <dsp:cNvSpPr/>
      </dsp:nvSpPr>
      <dsp:spPr>
        <a:xfrm>
          <a:off x="4113" y="1468963"/>
          <a:ext cx="2805569" cy="30848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ЗНАЮ</a:t>
          </a:r>
          <a:endParaRPr lang="ru-RU" sz="6500" kern="1200" dirty="0"/>
        </a:p>
      </dsp:txBody>
      <dsp:txXfrm>
        <a:off x="4113" y="1468963"/>
        <a:ext cx="2805569" cy="3084822"/>
      </dsp:txXfrm>
    </dsp:sp>
    <dsp:sp modelId="{3557A69D-29EE-49E2-BCF9-A724948BBD1E}">
      <dsp:nvSpPr>
        <dsp:cNvPr id="0" name=""/>
        <dsp:cNvSpPr/>
      </dsp:nvSpPr>
      <dsp:spPr>
        <a:xfrm>
          <a:off x="2809683" y="1468963"/>
          <a:ext cx="2805569" cy="30848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УМЕЮ</a:t>
          </a:r>
          <a:endParaRPr lang="ru-RU" sz="6500" kern="1200" dirty="0"/>
        </a:p>
      </dsp:txBody>
      <dsp:txXfrm>
        <a:off x="2809683" y="1468963"/>
        <a:ext cx="2805569" cy="3084822"/>
      </dsp:txXfrm>
    </dsp:sp>
    <dsp:sp modelId="{20C255FA-3DC9-40B4-BA5F-E754B17EB053}">
      <dsp:nvSpPr>
        <dsp:cNvPr id="0" name=""/>
        <dsp:cNvSpPr/>
      </dsp:nvSpPr>
      <dsp:spPr>
        <a:xfrm>
          <a:off x="5615252" y="1468963"/>
          <a:ext cx="2805569" cy="30848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DDAC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МОГУ</a:t>
          </a:r>
          <a:endParaRPr lang="ru-RU" sz="6500" kern="1200" dirty="0"/>
        </a:p>
      </dsp:txBody>
      <dsp:txXfrm>
        <a:off x="5615252" y="1468963"/>
        <a:ext cx="2805569" cy="3084822"/>
      </dsp:txXfrm>
    </dsp:sp>
    <dsp:sp modelId="{B5E8B6EF-FED0-4E0C-A7A5-9012B920D06C}">
      <dsp:nvSpPr>
        <dsp:cNvPr id="0" name=""/>
        <dsp:cNvSpPr/>
      </dsp:nvSpPr>
      <dsp:spPr>
        <a:xfrm>
          <a:off x="0" y="4553785"/>
          <a:ext cx="8424936" cy="34275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6A282-0630-4F33-A8A3-F2C2A651E588}">
      <dsp:nvSpPr>
        <dsp:cNvPr id="0" name=""/>
        <dsp:cNvSpPr/>
      </dsp:nvSpPr>
      <dsp:spPr>
        <a:xfrm>
          <a:off x="1430315" y="1485"/>
          <a:ext cx="3620089" cy="1448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Ситуация успеха</a:t>
          </a:r>
          <a:endParaRPr lang="ru-RU" sz="2700" kern="1200" dirty="0"/>
        </a:p>
      </dsp:txBody>
      <dsp:txXfrm>
        <a:off x="2154333" y="1485"/>
        <a:ext cx="2172054" cy="1448035"/>
      </dsp:txXfrm>
    </dsp:sp>
    <dsp:sp modelId="{58F1197E-F9B3-4973-A496-5A3B22E4CF8F}">
      <dsp:nvSpPr>
        <dsp:cNvPr id="0" name=""/>
        <dsp:cNvSpPr/>
      </dsp:nvSpPr>
      <dsp:spPr>
        <a:xfrm>
          <a:off x="1430315" y="1652246"/>
          <a:ext cx="3620089" cy="1448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Разрыв между Знаниями и незнаниями</a:t>
          </a:r>
          <a:endParaRPr lang="ru-RU" sz="2700" kern="1200" dirty="0"/>
        </a:p>
      </dsp:txBody>
      <dsp:txXfrm>
        <a:off x="2154333" y="1652246"/>
        <a:ext cx="2172054" cy="1448035"/>
      </dsp:txXfrm>
    </dsp:sp>
    <dsp:sp modelId="{513729BE-4440-4F13-9CAF-7C338029CF4F}">
      <dsp:nvSpPr>
        <dsp:cNvPr id="0" name=""/>
        <dsp:cNvSpPr/>
      </dsp:nvSpPr>
      <dsp:spPr>
        <a:xfrm>
          <a:off x="1430315" y="3303006"/>
          <a:ext cx="3620089" cy="14480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Мотивация</a:t>
          </a:r>
          <a:endParaRPr lang="ru-RU" sz="2700" kern="1200" dirty="0"/>
        </a:p>
      </dsp:txBody>
      <dsp:txXfrm>
        <a:off x="2154333" y="3303006"/>
        <a:ext cx="2172054" cy="14480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D3C8F-0FD8-4A8A-9A2C-BBFAFCA162A4}">
      <dsp:nvSpPr>
        <dsp:cNvPr id="0" name=""/>
        <dsp:cNvSpPr/>
      </dsp:nvSpPr>
      <dsp:spPr>
        <a:xfrm>
          <a:off x="152888" y="1015999"/>
          <a:ext cx="3048000" cy="3048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490175-5301-4214-A4F2-38A276C895F1}">
      <dsp:nvSpPr>
        <dsp:cNvPr id="0" name=""/>
        <dsp:cNvSpPr/>
      </dsp:nvSpPr>
      <dsp:spPr>
        <a:xfrm>
          <a:off x="762488" y="1625599"/>
          <a:ext cx="1828800" cy="18288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7F135-D683-43C5-B288-F6187802C4D0}">
      <dsp:nvSpPr>
        <dsp:cNvPr id="0" name=""/>
        <dsp:cNvSpPr/>
      </dsp:nvSpPr>
      <dsp:spPr>
        <a:xfrm>
          <a:off x="1396747" y="2250616"/>
          <a:ext cx="609600" cy="609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5EFD41-5FA5-4342-82B9-B73E7C2E8DC9}">
      <dsp:nvSpPr>
        <dsp:cNvPr id="0" name=""/>
        <dsp:cNvSpPr/>
      </dsp:nvSpPr>
      <dsp:spPr>
        <a:xfrm>
          <a:off x="2091970" y="72008"/>
          <a:ext cx="2508443" cy="889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Знания</a:t>
          </a:r>
          <a:endParaRPr lang="ru-RU" sz="3200" kern="1200" dirty="0"/>
        </a:p>
      </dsp:txBody>
      <dsp:txXfrm>
        <a:off x="2091970" y="72008"/>
        <a:ext cx="2508443" cy="889000"/>
      </dsp:txXfrm>
    </dsp:sp>
    <dsp:sp modelId="{759E4144-B42E-453E-9C62-DAF944216C2F}">
      <dsp:nvSpPr>
        <dsp:cNvPr id="0" name=""/>
        <dsp:cNvSpPr/>
      </dsp:nvSpPr>
      <dsp:spPr>
        <a:xfrm>
          <a:off x="2539744" y="720080"/>
          <a:ext cx="381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F64D56-2C0D-4699-B8A9-040AF7A98D41}">
      <dsp:nvSpPr>
        <dsp:cNvPr id="0" name=""/>
        <dsp:cNvSpPr/>
      </dsp:nvSpPr>
      <dsp:spPr>
        <a:xfrm rot="5400000">
          <a:off x="1271303" y="1126685"/>
          <a:ext cx="1688856" cy="83823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3D5C75-C319-411A-BE50-4239DEA76AAC}">
      <dsp:nvSpPr>
        <dsp:cNvPr id="0" name=""/>
        <dsp:cNvSpPr/>
      </dsp:nvSpPr>
      <dsp:spPr>
        <a:xfrm>
          <a:off x="2891651" y="707626"/>
          <a:ext cx="2944444" cy="889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Зона ближайшего развития</a:t>
          </a:r>
          <a:endParaRPr lang="ru-RU" sz="2800" kern="1200" dirty="0"/>
        </a:p>
      </dsp:txBody>
      <dsp:txXfrm>
        <a:off x="2891651" y="707626"/>
        <a:ext cx="2944444" cy="889000"/>
      </dsp:txXfrm>
    </dsp:sp>
    <dsp:sp modelId="{2A8E8E34-DF75-4833-A398-F3B30D50DCEB}">
      <dsp:nvSpPr>
        <dsp:cNvPr id="0" name=""/>
        <dsp:cNvSpPr/>
      </dsp:nvSpPr>
      <dsp:spPr>
        <a:xfrm>
          <a:off x="3035661" y="1512168"/>
          <a:ext cx="381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2FEDD7-1924-47C4-AB6C-D042159B34B2}">
      <dsp:nvSpPr>
        <dsp:cNvPr id="0" name=""/>
        <dsp:cNvSpPr/>
      </dsp:nvSpPr>
      <dsp:spPr>
        <a:xfrm rot="5400000">
          <a:off x="1949466" y="1662264"/>
          <a:ext cx="1247824" cy="947643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836674-5E82-4058-A3ED-E37D0FF1EFD4}">
      <dsp:nvSpPr>
        <dsp:cNvPr id="0" name=""/>
        <dsp:cNvSpPr/>
      </dsp:nvSpPr>
      <dsp:spPr>
        <a:xfrm>
          <a:off x="3023820" y="1631279"/>
          <a:ext cx="1956054" cy="889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Незнания</a:t>
          </a:r>
          <a:endParaRPr lang="ru-RU" sz="2800" kern="1200" dirty="0"/>
        </a:p>
      </dsp:txBody>
      <dsp:txXfrm>
        <a:off x="3023820" y="1631279"/>
        <a:ext cx="1956054" cy="889000"/>
      </dsp:txXfrm>
    </dsp:sp>
    <dsp:sp modelId="{BC577E9F-44A4-4CEE-802F-8087D1BE7576}">
      <dsp:nvSpPr>
        <dsp:cNvPr id="0" name=""/>
        <dsp:cNvSpPr/>
      </dsp:nvSpPr>
      <dsp:spPr>
        <a:xfrm>
          <a:off x="3327888" y="2222499"/>
          <a:ext cx="381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4F537A-8F65-4DC7-BBD2-3D8EB75DB0C6}">
      <dsp:nvSpPr>
        <dsp:cNvPr id="0" name=""/>
        <dsp:cNvSpPr/>
      </dsp:nvSpPr>
      <dsp:spPr>
        <a:xfrm rot="5400000">
          <a:off x="2354052" y="2417317"/>
          <a:ext cx="1166368" cy="775716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0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835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6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6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5769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/>
            </a:p>
          </p:txBody>
        </p:sp>
        <p:sp>
          <p:nvSpPr>
            <p:cNvPr id="15770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/>
            </a:p>
          </p:txBody>
        </p:sp>
        <p:grpSp>
          <p:nvGrpSpPr>
            <p:cNvPr id="15770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5770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5770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5770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5770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5770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5770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5770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5770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5771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5771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</p:grpSp>
      </p:grpSp>
      <p:sp>
        <p:nvSpPr>
          <p:cNvPr id="15771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2662243-61B3-4A45-8B09-7AEE5E6EAF49}" type="datetimeFigureOut">
              <a:rPr lang="en-US"/>
              <a:pPr/>
              <a:t>2/21/2017</a:t>
            </a:fld>
            <a:endParaRPr lang="ru-RU"/>
          </a:p>
        </p:txBody>
      </p:sp>
      <p:sp>
        <p:nvSpPr>
          <p:cNvPr id="15771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771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462FA06-34A4-40D5-90A7-BF329513FB1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577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77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C36BD-5D1A-4CAD-B74C-352C91383D9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73CB16E-AE41-483F-BBAF-CE26D40737E2}" type="datetimeFigureOut">
              <a:rPr lang="en-US"/>
              <a:pPr/>
              <a:t>2/21/2017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004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3A8EAB-7718-4351-A2F2-2A786137BB0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5A00CEE-A25F-41C4-A916-2CA8E0AB7D6F}" type="datetimeFigureOut">
              <a:rPr lang="en-US"/>
              <a:pPr/>
              <a:t>2/21/2017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072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4DD9FA-2EF6-4009-958C-A39BB8E95CE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6BD9C36-54BD-48A2-9F85-A0AD18372ADF}" type="datetimeFigureOut">
              <a:rPr lang="en-US"/>
              <a:pPr/>
              <a:t>2/21/2017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0063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6CD97E-C783-4ADE-BB5C-F5CB6DDF164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A693D0D-B8EA-464A-B1B5-29C17888A211}" type="datetimeFigureOut">
              <a:rPr lang="en-US"/>
              <a:pPr/>
              <a:t>2/21/2017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83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3A7FAD-EECA-4D25-BDEC-297F70EF688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8F8C9C4-4CCF-402F-B69B-9D43F1B73028}" type="datetimeFigureOut">
              <a:rPr lang="en-US"/>
              <a:pPr/>
              <a:t>2/21/2017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458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E377B9-636B-42CF-BA1A-48DC7AD1A39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4A0CB14-D53D-44BD-A9AA-AA3B95A65468}" type="datetimeFigureOut">
              <a:rPr lang="en-US"/>
              <a:pPr/>
              <a:t>2/21/2017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4568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7FB0BB-76E1-4858-9BDB-C62686471F4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707A7AB-7DA5-421C-98CB-579F99698993}" type="datetimeFigureOut">
              <a:rPr lang="en-US"/>
              <a:pPr/>
              <a:t>2/21/2017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236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599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EC536D-2558-47E2-9936-944F4C93B4A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F39F0F2-D7C3-4DCB-AED7-5058479D8E24}" type="datetimeFigureOut">
              <a:rPr lang="en-US"/>
              <a:pPr/>
              <a:t>2/21/2017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9365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7E39A3-4332-4EC5-8C3D-33DFDEA4B80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3952A9C-0010-4DDE-AE7B-5584BD3CB5F2}" type="datetimeFigureOut">
              <a:rPr lang="en-US"/>
              <a:pPr/>
              <a:t>2/21/2017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92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89E84A-BB60-4934-B8F0-4B1D7518735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3AB280C-CD88-4A4F-9E5C-FC34334BE54F}" type="datetimeFigureOut">
              <a:rPr lang="en-US"/>
              <a:pPr/>
              <a:t>2/21/2017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079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200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929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00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57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244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3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889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07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AEA9852-491A-46BB-AE66-BA727AF97CE1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4763D954-4062-4A7E-868B-C797792874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B0CA9786-E5EE-4728-A1DA-366982FB42B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566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5667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/>
            </a:p>
          </p:txBody>
        </p:sp>
        <p:sp>
          <p:nvSpPr>
            <p:cNvPr id="15667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/>
            </a:p>
          </p:txBody>
        </p:sp>
        <p:sp>
          <p:nvSpPr>
            <p:cNvPr id="15667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5668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5668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5668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5668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/>
            </a:p>
          </p:txBody>
        </p:sp>
        <p:sp>
          <p:nvSpPr>
            <p:cNvPr id="15668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5668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566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668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668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0F80693-8958-4CD1-8CC3-767741D51C2F}" type="datetimeFigureOut">
              <a:rPr lang="en-US"/>
              <a:pPr/>
              <a:t>2/21/2017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175351" cy="1793167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Учебные модули как инструмент развития УУД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157192"/>
            <a:ext cx="4176464" cy="1340768"/>
          </a:xfrm>
        </p:spPr>
        <p:txBody>
          <a:bodyPr/>
          <a:lstStyle/>
          <a:p>
            <a:pPr algn="r"/>
            <a:r>
              <a:rPr lang="ru-RU" sz="1800" dirty="0" smtClean="0"/>
              <a:t>Иванова Н.В</a:t>
            </a:r>
            <a:r>
              <a:rPr lang="ru-RU" sz="1800" dirty="0" smtClean="0"/>
              <a:t>.</a:t>
            </a:r>
          </a:p>
          <a:p>
            <a:pPr algn="r"/>
            <a:r>
              <a:rPr lang="ru-RU" sz="1800" dirty="0" smtClean="0"/>
              <a:t>Учитель информатики МАОУ СОШ №11, г. Усть-Илимск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59361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71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91951592"/>
              </p:ext>
            </p:extLst>
          </p:nvPr>
        </p:nvGraphicFramePr>
        <p:xfrm>
          <a:off x="395536" y="332656"/>
          <a:ext cx="842493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443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32439" cy="108012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УЧЕБНЫХ МОДУЛЕЙ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8226720" cy="4812987"/>
          </a:xfrm>
        </p:spPr>
        <p:txBody>
          <a:bodyPr/>
          <a:lstStyle/>
          <a:p>
            <a:r>
              <a:rPr lang="ru-RU" dirty="0" smtClean="0"/>
              <a:t>Организовать групповую деятельность Сформировать предметные знания 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действий</a:t>
            </a:r>
          </a:p>
          <a:p>
            <a:r>
              <a:rPr lang="ru-RU" dirty="0" smtClean="0"/>
              <a:t>Развивать регулятивные действия (защита, представление проекта, рефлексия)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263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6720" cy="1143480"/>
          </a:xfrm>
        </p:spPr>
        <p:txBody>
          <a:bodyPr/>
          <a:lstStyle/>
          <a:p>
            <a:r>
              <a:rPr lang="ru-RU" sz="66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</a:t>
            </a:r>
            <a:r>
              <a:rPr lang="ru-RU" sz="6600" dirty="0" smtClean="0"/>
              <a:t> </a:t>
            </a:r>
            <a:r>
              <a:rPr lang="ru-RU" sz="66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модуля</a:t>
            </a:r>
          </a:p>
        </p:txBody>
      </p:sp>
    </p:spTree>
    <p:extLst>
      <p:ext uri="{BB962C8B-B14F-4D97-AF65-F5344CB8AC3E}">
        <p14:creationId xmlns:p14="http://schemas.microsoft.com/office/powerpoint/2010/main" val="346485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275"/>
            <a:ext cx="5055223" cy="864096"/>
          </a:xfrm>
        </p:spPr>
        <p:txBody>
          <a:bodyPr/>
          <a:lstStyle/>
          <a:p>
            <a:pPr algn="l"/>
            <a:r>
              <a:rPr lang="ru-RU" sz="66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Цель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4407" y="908720"/>
            <a:ext cx="7521134" cy="3240360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sz="4400" dirty="0" smtClean="0">
                <a:solidFill>
                  <a:srgbClr val="287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Работа с информацией</a:t>
            </a:r>
          </a:p>
          <a:p>
            <a:pPr marL="725770" lvl="2" indent="0">
              <a:buNone/>
            </a:pPr>
            <a:r>
              <a:rPr lang="ru-RU" sz="3200" dirty="0" smtClean="0"/>
              <a:t>1 уровень - Извлечение</a:t>
            </a:r>
          </a:p>
          <a:p>
            <a:pPr marL="725770" lvl="2" indent="0">
              <a:buNone/>
            </a:pPr>
            <a:r>
              <a:rPr lang="ru-RU" sz="3200" dirty="0" smtClean="0"/>
              <a:t>2 уровень - Интерпретация</a:t>
            </a:r>
          </a:p>
          <a:p>
            <a:pPr marL="725770" lvl="2" indent="0">
              <a:buNone/>
            </a:pPr>
            <a:r>
              <a:rPr lang="ru-RU" sz="3200" dirty="0" smtClean="0"/>
              <a:t>3 уровень - Применение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4172109" y="3861048"/>
            <a:ext cx="4782870" cy="1620180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spcBef>
                <a:spcPct val="0"/>
              </a:spcBef>
              <a:buFont typeface="Times New Roman" pitchFamily="18" charset="0"/>
              <a:buNone/>
            </a:pPr>
            <a:r>
              <a:rPr lang="ru-RU" sz="3600" dirty="0" smtClean="0">
                <a:solidFill>
                  <a:srgbClr val="287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Регулятивные</a:t>
            </a:r>
          </a:p>
          <a:p>
            <a:pPr marL="0" indent="0" algn="r">
              <a:spcBef>
                <a:spcPct val="0"/>
              </a:spcBef>
              <a:buFont typeface="Times New Roman" pitchFamily="18" charset="0"/>
              <a:buNone/>
            </a:pPr>
            <a:r>
              <a:rPr lang="ru-RU" sz="3600" dirty="0" smtClean="0">
                <a:solidFill>
                  <a:srgbClr val="287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Коммуникативные</a:t>
            </a:r>
          </a:p>
          <a:p>
            <a:pPr marL="0" indent="0" algn="r">
              <a:spcBef>
                <a:spcPct val="0"/>
              </a:spcBef>
              <a:buFont typeface="Times New Roman" pitchFamily="18" charset="0"/>
              <a:buNone/>
            </a:pPr>
            <a:r>
              <a:rPr lang="ru-RU" sz="3600" dirty="0" smtClean="0">
                <a:solidFill>
                  <a:srgbClr val="287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Познавательные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9519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Подбор материала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404036680"/>
              </p:ext>
            </p:extLst>
          </p:nvPr>
        </p:nvGraphicFramePr>
        <p:xfrm>
          <a:off x="3131840" y="1210707"/>
          <a:ext cx="648072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Выноска 1 6"/>
          <p:cNvSpPr/>
          <p:nvPr/>
        </p:nvSpPr>
        <p:spPr>
          <a:xfrm>
            <a:off x="4716016" y="2420888"/>
            <a:ext cx="2808312" cy="2332166"/>
          </a:xfrm>
          <a:prstGeom prst="borderCallout1">
            <a:avLst>
              <a:gd name="adj1" fmla="val 99832"/>
              <a:gd name="adj2" fmla="val 579"/>
              <a:gd name="adj3" fmla="val 135484"/>
              <a:gd name="adj4" fmla="val 110560"/>
            </a:avLst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Ученики формулируют цели, задачи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4031874599"/>
              </p:ext>
            </p:extLst>
          </p:nvPr>
        </p:nvGraphicFramePr>
        <p:xfrm>
          <a:off x="24172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5327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  <p:bldGraphic spid="9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Организация групповой деятельности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363272" cy="3052936"/>
          </a:xfrm>
        </p:spPr>
        <p:txBody>
          <a:bodyPr/>
          <a:lstStyle/>
          <a:p>
            <a:r>
              <a:rPr lang="ru-RU" dirty="0" smtClean="0"/>
              <a:t>Задача в группе</a:t>
            </a:r>
          </a:p>
          <a:p>
            <a:pPr marL="0" indent="0">
              <a:buNone/>
            </a:pPr>
            <a:r>
              <a:rPr lang="ru-RU" dirty="0" smtClean="0"/>
              <a:t>(не может быть решена индивидуально)</a:t>
            </a:r>
          </a:p>
          <a:p>
            <a:pPr marL="0" indent="0">
              <a:buNone/>
            </a:pPr>
            <a:r>
              <a:rPr lang="ru-RU" dirty="0" smtClean="0"/>
              <a:t>Учитель – </a:t>
            </a:r>
            <a:r>
              <a:rPr lang="ru-RU" dirty="0" err="1" smtClean="0"/>
              <a:t>тьютер</a:t>
            </a:r>
            <a:r>
              <a:rPr lang="ru-RU" dirty="0" smtClean="0"/>
              <a:t>, решение – от учащихся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4182852" y="5085674"/>
            <a:ext cx="4782870" cy="810090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spcBef>
                <a:spcPct val="0"/>
              </a:spcBef>
              <a:buFont typeface="Times New Roman" pitchFamily="18" charset="0"/>
              <a:buNone/>
            </a:pPr>
            <a:r>
              <a:rPr lang="ru-RU" sz="3600" dirty="0" err="1" smtClean="0">
                <a:solidFill>
                  <a:srgbClr val="2871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Метапредметные</a:t>
            </a:r>
            <a:endParaRPr lang="ru-RU" sz="24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395536" y="3739518"/>
            <a:ext cx="8219256" cy="1316522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Критерии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 algn="r">
              <a:buFont typeface="Times New Roman" pitchFamily="18" charset="0"/>
              <a:buNone/>
            </a:pPr>
            <a:r>
              <a:rPr lang="ru-RU" dirty="0" smtClean="0"/>
              <a:t>Ученик должен знать как его будут оценивать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43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36" y="27856"/>
            <a:ext cx="3952600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Результат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6666" y="3717032"/>
            <a:ext cx="3301770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6"/>
                </a:solidFill>
              </a:rPr>
              <a:t>Соответствуют?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003412"/>
            <a:ext cx="17281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Цель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2037365"/>
            <a:ext cx="25922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Действия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2003412"/>
            <a:ext cx="237626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Результат</a:t>
            </a:r>
            <a:endParaRPr lang="ru-RU" sz="4000" dirty="0"/>
          </a:p>
        </p:txBody>
      </p:sp>
      <p:sp>
        <p:nvSpPr>
          <p:cNvPr id="7" name="Выгнутая вниз стрелка 6"/>
          <p:cNvSpPr/>
          <p:nvPr/>
        </p:nvSpPr>
        <p:spPr>
          <a:xfrm flipH="1">
            <a:off x="467544" y="3045477"/>
            <a:ext cx="7488832" cy="517793"/>
          </a:xfrm>
          <a:prstGeom prst="curvedUpArrow">
            <a:avLst>
              <a:gd name="adj1" fmla="val 37919"/>
              <a:gd name="adj2" fmla="val 209282"/>
              <a:gd name="adj3" fmla="val 5886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stCxn id="4" idx="3"/>
          </p:cNvCxnSpPr>
          <p:nvPr/>
        </p:nvCxnSpPr>
        <p:spPr>
          <a:xfrm>
            <a:off x="1979712" y="250746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292080" y="250746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трелка вниз 10"/>
          <p:cNvSpPr/>
          <p:nvPr/>
        </p:nvSpPr>
        <p:spPr>
          <a:xfrm>
            <a:off x="6852011" y="3573016"/>
            <a:ext cx="1044116" cy="1368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724128" y="4972001"/>
            <a:ext cx="3312368" cy="10492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Самооценка</a:t>
            </a:r>
            <a:endParaRPr lang="ru-RU" sz="3200" dirty="0"/>
          </a:p>
        </p:txBody>
      </p:sp>
      <p:sp>
        <p:nvSpPr>
          <p:cNvPr id="14" name="Выгнутая вверх стрелка 13"/>
          <p:cNvSpPr/>
          <p:nvPr/>
        </p:nvSpPr>
        <p:spPr>
          <a:xfrm>
            <a:off x="1475656" y="1412776"/>
            <a:ext cx="2952328" cy="624589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4614210" y="1378823"/>
            <a:ext cx="2952328" cy="624589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 bwMode="auto">
          <a:xfrm>
            <a:off x="3553145" y="730751"/>
            <a:ext cx="3301770" cy="648072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Times New Roman" pitchFamily="18" charset="0"/>
              <a:buNone/>
            </a:pPr>
            <a:r>
              <a:rPr lang="ru-RU" dirty="0" smtClean="0">
                <a:solidFill>
                  <a:schemeClr val="accent6"/>
                </a:solidFill>
              </a:rPr>
              <a:t>Корректируют</a:t>
            </a:r>
            <a:endParaRPr lang="ru-RU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55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Оценивание учителем в соответствии с целями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41"/>
            <a:ext cx="8964488" cy="2880320"/>
          </a:xfrm>
        </p:spPr>
        <p:txBody>
          <a:bodyPr/>
          <a:lstStyle/>
          <a:p>
            <a:r>
              <a:rPr lang="ru-RU" dirty="0" smtClean="0"/>
              <a:t>Действий – </a:t>
            </a:r>
          </a:p>
          <a:p>
            <a:pPr marL="0" indent="0" algn="r">
              <a:buNone/>
            </a:pPr>
            <a:r>
              <a:rPr lang="ru-RU" dirty="0" smtClean="0"/>
              <a:t>Регулятивные, коммуникативные УУД</a:t>
            </a:r>
          </a:p>
          <a:p>
            <a:r>
              <a:rPr lang="ru-RU" dirty="0" smtClean="0"/>
              <a:t>Продукта – </a:t>
            </a:r>
          </a:p>
          <a:p>
            <a:pPr marL="0" indent="0" algn="r">
              <a:buNone/>
            </a:pPr>
            <a:r>
              <a:rPr lang="ru-RU" dirty="0" smtClean="0"/>
              <a:t>Познавательные УУД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4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RU_Ed_4_Accessories_2007v_Russia">
  <a:themeElements>
    <a:clrScheme name="MSC_MS_RU_RU_Ed_4_Accessories_2007v_Russia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SC_MS_RU_RU_Ed_4_Accessories_2007v_Russi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C_MS_RU_RU_Ed_4_Accessories_2007v_Russia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Александрова ЗА(информатика)</Template>
  <TotalTime>111</TotalTime>
  <Words>154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MSC_MS_RU_RU_Ed_4_Accessories_2007v_Russia</vt:lpstr>
      <vt:lpstr>Пиксел</vt:lpstr>
      <vt:lpstr>Учебные модули как инструмент развития УУД</vt:lpstr>
      <vt:lpstr>Презентация PowerPoint</vt:lpstr>
      <vt:lpstr>ЦЕЛИ УЧЕБНЫХ МОДУЛЕЙ</vt:lpstr>
      <vt:lpstr>Разработка модуля</vt:lpstr>
      <vt:lpstr>1. Цель</vt:lpstr>
      <vt:lpstr>2. Подбор материала</vt:lpstr>
      <vt:lpstr>3. Организация групповой деятельности</vt:lpstr>
      <vt:lpstr>4. Результат</vt:lpstr>
      <vt:lpstr>5. Оценивание учителем в соответствии с целями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Учебные модули как инструмент развития УУД</dc:title>
  <dc:creator>Админ</dc:creator>
  <cp:lastModifiedBy>Наташа</cp:lastModifiedBy>
  <cp:revision>11</cp:revision>
  <dcterms:created xsi:type="dcterms:W3CDTF">2016-11-02T13:01:51Z</dcterms:created>
  <dcterms:modified xsi:type="dcterms:W3CDTF">2017-02-21T15:54:36Z</dcterms:modified>
</cp:coreProperties>
</file>