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65BABD4-C368-4CEE-B72D-D3457D3B8D22}" type="datetimeFigureOut">
              <a:rPr lang="ru-RU" smtClean="0"/>
              <a:t>10.01.2017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3CC45D1-D0FC-46D6-9645-EC5DA176EEF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928802"/>
            <a:ext cx="9115460" cy="165735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</a:rPr>
              <a:t>Значение вида и области применения минеральных удобрений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6500834"/>
            <a:ext cx="5543560" cy="186634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Презентация Федоровой Алены,9а</a:t>
            </a:r>
            <a:endParaRPr lang="ru-RU" sz="1400" dirty="0"/>
          </a:p>
        </p:txBody>
      </p:sp>
      <p:pic>
        <p:nvPicPr>
          <p:cNvPr id="1026" name="Picture 2" descr="C:\Users\Алена\Desktop\blog-56-0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955273"/>
            <a:ext cx="5000660" cy="29027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066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Фосфорные удобрения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2117723"/>
            <a:ext cx="4214842" cy="4740277"/>
          </a:xfrm>
        </p:spPr>
        <p:txBody>
          <a:bodyPr>
            <a:normAutofit fontScale="70000" lnSpcReduction="20000"/>
          </a:bodyPr>
          <a:lstStyle/>
          <a:p>
            <a:pPr fontAlgn="t">
              <a:buNone/>
            </a:pPr>
            <a:r>
              <a:rPr lang="ru-RU" dirty="0" smtClean="0"/>
              <a:t>     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Данный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вид удобрений подразделяется по степени растворимости на:</a:t>
            </a:r>
          </a:p>
          <a:p>
            <a:pPr fontAlgn="t"/>
            <a:endParaRPr lang="ru-RU" dirty="0" smtClean="0">
              <a:latin typeface="Century Gothic" pitchFamily="34" charset="0"/>
            </a:endParaRPr>
          </a:p>
          <a:p>
            <a:pPr fontAlgn="t"/>
            <a:r>
              <a:rPr lang="ru-RU" dirty="0" smtClean="0">
                <a:latin typeface="Century Gothic" pitchFamily="34" charset="0"/>
              </a:rPr>
              <a:t>-</a:t>
            </a:r>
            <a:r>
              <a:rPr lang="ru-RU" i="1" u="sng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водорастворимые</a:t>
            </a:r>
            <a:r>
              <a:rPr lang="ru-RU" dirty="0" smtClean="0">
                <a:latin typeface="Century Gothic" pitchFamily="34" charset="0"/>
              </a:rPr>
              <a:t> удобрения (суперфосфат простой и двойной);</a:t>
            </a:r>
          </a:p>
          <a:p>
            <a:pPr fontAlgn="t"/>
            <a:r>
              <a:rPr lang="ru-RU" dirty="0" smtClean="0">
                <a:latin typeface="Century Gothic" pitchFamily="34" charset="0"/>
              </a:rPr>
              <a:t>-</a:t>
            </a:r>
            <a:r>
              <a:rPr lang="ru-RU" i="1" u="sng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полурастворимые</a:t>
            </a:r>
            <a:r>
              <a:rPr lang="ru-RU" dirty="0" smtClean="0">
                <a:latin typeface="Century Gothic" pitchFamily="34" charset="0"/>
              </a:rPr>
              <a:t> удобрения - не растворяются в воде, но растворяются в слабых кислотах (преципитат);</a:t>
            </a:r>
          </a:p>
          <a:p>
            <a:pPr fontAlgn="t"/>
            <a:r>
              <a:rPr lang="ru-RU" dirty="0" smtClean="0">
                <a:latin typeface="Century Gothic" pitchFamily="34" charset="0"/>
              </a:rPr>
              <a:t>-</a:t>
            </a:r>
            <a:r>
              <a:rPr lang="ru-RU" i="1" u="sng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труднорастворимые</a:t>
            </a:r>
            <a:r>
              <a:rPr lang="ru-RU" dirty="0" smtClean="0">
                <a:latin typeface="Century Gothic" pitchFamily="34" charset="0"/>
              </a:rPr>
              <a:t> в воде, но растворимые  в слабых кислотах (фосфоритная мука).</a:t>
            </a:r>
          </a:p>
          <a:p>
            <a:pPr fontAlgn="t">
              <a:buNone/>
            </a:pPr>
            <a:r>
              <a:rPr lang="ru-RU" i="1" dirty="0" smtClean="0">
                <a:latin typeface="Century Gothic" pitchFamily="34" charset="0"/>
              </a:rPr>
              <a:t>      </a:t>
            </a:r>
            <a:r>
              <a:rPr lang="ru-RU" i="1" dirty="0" err="1" smtClean="0">
                <a:latin typeface="Century Gothic" pitchFamily="34" charset="0"/>
              </a:rPr>
              <a:t>Водорастворимые</a:t>
            </a:r>
            <a:r>
              <a:rPr lang="ru-RU" i="1" dirty="0" smtClean="0">
                <a:latin typeface="Century Gothic" pitchFamily="34" charset="0"/>
              </a:rPr>
              <a:t> </a:t>
            </a:r>
            <a:r>
              <a:rPr lang="ru-RU" dirty="0" smtClean="0">
                <a:latin typeface="Century Gothic" pitchFamily="34" charset="0"/>
              </a:rPr>
              <a:t>минеральные удобрения применяют на любых почвах. При этом тщательно перемешивать с водой их не обязательно.</a:t>
            </a:r>
          </a:p>
          <a:p>
            <a:pPr fontAlgn="t">
              <a:buNone/>
            </a:pPr>
            <a:r>
              <a:rPr lang="ru-RU" dirty="0" smtClean="0">
                <a:latin typeface="Century Gothic" pitchFamily="34" charset="0"/>
              </a:rPr>
              <a:t>      </a:t>
            </a:r>
            <a:r>
              <a:rPr lang="ru-RU" i="1" dirty="0" err="1" smtClean="0">
                <a:latin typeface="Century Gothic" pitchFamily="34" charset="0"/>
              </a:rPr>
              <a:t>Полурастворимые</a:t>
            </a:r>
            <a:r>
              <a:rPr lang="ru-RU" i="1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и </a:t>
            </a:r>
            <a:r>
              <a:rPr lang="ru-RU" i="1" dirty="0" err="1" smtClean="0">
                <a:latin typeface="Century Gothic" pitchFamily="34" charset="0"/>
              </a:rPr>
              <a:t>труднорастворимые</a:t>
            </a:r>
            <a:r>
              <a:rPr lang="ru-RU" dirty="0" smtClean="0">
                <a:latin typeface="Century Gothic" pitchFamily="34" charset="0"/>
              </a:rPr>
              <a:t> вносят преимущественно на кислых почвах. Они становятся доступными растениям лишь после воздействия на них кислотности почвы. Вносят их заблаговременно, стараясь перемешать с почвой.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7171" name="Picture 3" descr="C:\Users\Алена\Desktop\fosfornye_udobre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00306"/>
            <a:ext cx="4071966" cy="271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066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Калийные удобрения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3116"/>
            <a:ext cx="4114800" cy="49894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 </a:t>
            </a:r>
            <a:r>
              <a:rPr lang="ru-RU" sz="2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калийным удобрениям относятся </a:t>
            </a:r>
            <a:r>
              <a:rPr lang="ru-RU" sz="2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концентрированные хлористые и сернокислые соли (хлористый калий и калийная соль). </a:t>
            </a:r>
            <a:r>
              <a:rPr lang="ru-RU" sz="2600" dirty="0" smtClean="0">
                <a:latin typeface="Century Gothic" pitchFamily="34" charset="0"/>
              </a:rPr>
              <a:t>Все они хорошо растворимы в воде. Калий довольно медленно проникает вглубь почвы, но все же быстрей, чем фосфор. На глинистых и суглинистых почвах калийные удобрения надо вносить в те слои почвы, где развивается основная масса мелких корней, чтобы обеспечить быстрое поступление в них калия. Песчаные почвы содержат  калия меньше, чем глинистые, поэтому потребность в калийных удобрениях здесь выше. На легких и торфяных почвах внесение калийных удобрений с осени нежелательно из-за вымывания калия.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pic>
        <p:nvPicPr>
          <p:cNvPr id="9218" name="Picture 2" descr="C:\Users\Алена\Desktop\kal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357430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Спасибо за внимание!</a:t>
            </a:r>
            <a:endParaRPr lang="ru-RU" sz="4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0668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минеральные удобрения?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Вещества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главным образом соли, которые содержат необходимые для растений элементы питания, называются минеральными удобрениями. Их вносят в почву для повышения ее плодородия с целью получения высоких и устойчивых урожаев.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1" y="571480"/>
            <a:ext cx="9001159" cy="3214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Основными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химическими элементами, необходимыми для жизнедеятельности растений, являются следующие (их десять): 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С(Углерод), 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О(Кислород), Н(Водород), N(Азот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), Р(Фосфор), 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К(Калий), </a:t>
            </a:r>
            <a:r>
              <a:rPr lang="ru-RU" sz="2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Са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(Кальций), </a:t>
            </a:r>
            <a:r>
              <a:rPr lang="ru-RU" sz="2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Mg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(Магний), </a:t>
            </a:r>
            <a:r>
              <a:rPr lang="ru-RU" sz="2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Fe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(Железо), S(Сера).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Такие элементы минерального питания растений, как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N(Азот), Р(Фосфор), К(Калий)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 некоторые другие, необходимы растениям в больших дозах. Поэтому их называют макроэлементами, а удобрения, их содержащие, макроудобрениями или обычными удобрениями.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075" name="Picture 3" descr="C:\Users\Алена\Desktop\mineral_udobre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500570"/>
            <a:ext cx="3071834" cy="224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на\Desktop\258e7897b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257"/>
            <a:ext cx="9144000" cy="687525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857232"/>
            <a:ext cx="6786610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Минеральные удобрения: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5929322" y="1928802"/>
            <a:ext cx="1571636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1571604" y="1857364"/>
            <a:ext cx="1571636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472" y="3500438"/>
            <a:ext cx="3214710" cy="7858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простые (односторонние)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143504" y="3500438"/>
            <a:ext cx="3214710" cy="7858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комплексные (сложные и смешанные)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122" name="Picture 2" descr="C:\Users\Алена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643446"/>
            <a:ext cx="3133710" cy="1930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Алена\Desktop\1_540d2812c1655540d2812c1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429132"/>
            <a:ext cx="2952738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857224" y="6072206"/>
            <a:ext cx="258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Натриевая селитра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2132" y="6143644"/>
            <a:ext cx="248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3175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Калийная селитра</a:t>
            </a:r>
            <a:endParaRPr lang="ru-RU" b="1" dirty="0">
              <a:ln w="3175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186766" cy="78580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Простые, сложные и смешанные удобрения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2214554"/>
            <a:ext cx="2428892" cy="378621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3000372"/>
            <a:ext cx="185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Простые удобрения содержат один питательный элемент. Например, натриевая селитра содержит азот, а хлорид калия - калий и т. д.</a:t>
            </a:r>
          </a:p>
        </p:txBody>
      </p:sp>
      <p:sp>
        <p:nvSpPr>
          <p:cNvPr id="13" name="Овал 12"/>
          <p:cNvSpPr/>
          <p:nvPr/>
        </p:nvSpPr>
        <p:spPr>
          <a:xfrm>
            <a:off x="3286116" y="2214554"/>
            <a:ext cx="2428892" cy="378621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Сложные удобрения в однородных частицах содержат два и более питательных элемента. Например, калийная селитра содержит калий и азот, нитрофоска - азот, фосфор и калий и т. д.</a:t>
            </a:r>
            <a:endParaRPr lang="ru-RU" sz="1400" dirty="0"/>
          </a:p>
        </p:txBody>
      </p:sp>
      <p:sp>
        <p:nvSpPr>
          <p:cNvPr id="14" name="Овал 13"/>
          <p:cNvSpPr/>
          <p:nvPr/>
        </p:nvSpPr>
        <p:spPr>
          <a:xfrm>
            <a:off x="6143636" y="2214554"/>
            <a:ext cx="2428892" cy="378621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Смешанные удобрения представляют собой механические смеси разных видов удобрений - простых, сложных или тех и других. Они часто называются </a:t>
            </a:r>
            <a:r>
              <a:rPr lang="ru-RU" sz="1400" dirty="0" err="1"/>
              <a:t>тукосмесями</a:t>
            </a:r>
            <a:r>
              <a:rPr lang="ru-RU" sz="1400" dirty="0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0668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Роль минеральных удобрений в России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14554"/>
            <a:ext cx="8472518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Минеральные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удобрения часто называют туками, а промышленность, производящую их, туковой. В России создана мощная туковая промышленность. В настоящее время она выпускает более 40 видов минеральных удобрений.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857364"/>
            <a:ext cx="8143932" cy="164307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984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Значение удобрений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857364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Наибольшее значение имеют азотные, фосфорные и калийные удобрения.</a:t>
            </a:r>
          </a:p>
        </p:txBody>
      </p:sp>
      <p:pic>
        <p:nvPicPr>
          <p:cNvPr id="6146" name="Picture 2" descr="C:\Users\Алена\Desktop\Картинка-3.-min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71942"/>
            <a:ext cx="2833357" cy="2128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Алена\Desktop\fosf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071942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Алена\Desktop\Калийные-удобрения-их-значение-и-примен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286256"/>
            <a:ext cx="3160724" cy="1713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28662" y="6072206"/>
            <a:ext cx="1625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Азотные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6072206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Фосфорные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6072206"/>
            <a:ext cx="1933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Калийные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Азотные удобрения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939977"/>
            <a:ext cx="4257676" cy="4918023"/>
          </a:xfrm>
        </p:spPr>
        <p:txBody>
          <a:bodyPr>
            <a:normAutofit fontScale="70000" lnSpcReduction="20000"/>
          </a:bodyPr>
          <a:lstStyle/>
          <a:p>
            <a:pPr fontAlgn="t">
              <a:buNone/>
            </a:pPr>
            <a:r>
              <a:rPr lang="ru-RU" dirty="0" smtClean="0"/>
              <a:t>     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Выпускаются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трех видах:</a:t>
            </a:r>
            <a:r>
              <a:rPr lang="ru-RU" u="sng" dirty="0" smtClean="0">
                <a:latin typeface="Century Gothic" pitchFamily="34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аммиачные (сульфат аммония), нитратные (аммиачная селитра), амидные (мочевина).</a:t>
            </a:r>
            <a:r>
              <a:rPr lang="ru-RU" dirty="0" smtClean="0">
                <a:latin typeface="Century Gothic" pitchFamily="34" charset="0"/>
              </a:rPr>
              <a:t> Формы азота определяют сроки и технику внесения удобрения.</a:t>
            </a:r>
          </a:p>
          <a:p>
            <a:pPr fontAlgn="t">
              <a:buNone/>
            </a:pPr>
            <a:r>
              <a:rPr lang="ru-RU" i="1" dirty="0" smtClean="0">
                <a:latin typeface="Century Gothic" pitchFamily="34" charset="0"/>
              </a:rPr>
              <a:t>       Аммиачный </a:t>
            </a:r>
            <a:r>
              <a:rPr lang="ru-RU" i="1" dirty="0" smtClean="0">
                <a:latin typeface="Century Gothic" pitchFamily="34" charset="0"/>
              </a:rPr>
              <a:t>азот</a:t>
            </a:r>
            <a:r>
              <a:rPr lang="ru-RU" dirty="0" smtClean="0">
                <a:latin typeface="Century Gothic" pitchFamily="34" charset="0"/>
              </a:rPr>
              <a:t> значительно легче поглощается корнями при слабой кислотности почвы, на некоторое время закрепляется в ней. Поэтому сульфат аммония можно вносить как весной, так и поздней осенью.</a:t>
            </a:r>
          </a:p>
          <a:p>
            <a:pPr fontAlgn="t">
              <a:buNone/>
            </a:pPr>
            <a:r>
              <a:rPr lang="ru-RU" i="1" dirty="0" smtClean="0">
                <a:latin typeface="Century Gothic" pitchFamily="34" charset="0"/>
              </a:rPr>
              <a:t>       Нитратный </a:t>
            </a:r>
            <a:r>
              <a:rPr lang="ru-RU" i="1" dirty="0" smtClean="0">
                <a:latin typeface="Century Gothic" pitchFamily="34" charset="0"/>
              </a:rPr>
              <a:t>азот</a:t>
            </a:r>
            <a:r>
              <a:rPr lang="ru-RU" dirty="0" smtClean="0">
                <a:latin typeface="Century Gothic" pitchFamily="34" charset="0"/>
              </a:rPr>
              <a:t> почвой не закрепляется, находится в ней в виде раствора. Поэтому аммиачную селитру можно вносить только в период с ранней весны до середины лета. Это удобрение легко поглощается растениями и хорошо подходит для летних подкормок.</a:t>
            </a:r>
          </a:p>
          <a:p>
            <a:pPr fontAlgn="t">
              <a:buNone/>
            </a:pPr>
            <a:r>
              <a:rPr lang="ru-RU" dirty="0" smtClean="0">
                <a:latin typeface="Century Gothic" pitchFamily="34" charset="0"/>
              </a:rPr>
              <a:t>       К</a:t>
            </a:r>
            <a:r>
              <a:rPr lang="ru-RU" dirty="0" smtClean="0">
                <a:latin typeface="Century Gothic" pitchFamily="34" charset="0"/>
              </a:rPr>
              <a:t> </a:t>
            </a:r>
            <a:r>
              <a:rPr lang="ru-RU" i="1" dirty="0" smtClean="0">
                <a:latin typeface="Century Gothic" pitchFamily="34" charset="0"/>
              </a:rPr>
              <a:t>амидным удобрениям</a:t>
            </a:r>
            <a:r>
              <a:rPr lang="ru-RU" dirty="0" smtClean="0">
                <a:latin typeface="Century Gothic" pitchFamily="34" charset="0"/>
              </a:rPr>
              <a:t> относится мочевина. Азот этого удобрения быстро (особенно при повышенных температурах) переходит в аммиачную форму. Это удобрение быстродействующее. Используется для подкормок, слабо подкисляет почву.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Алена\Desktop\images-cms-image-000017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214554"/>
            <a:ext cx="392909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</TotalTime>
  <Words>416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Значение вида и области применения минеральных удобрений</vt:lpstr>
      <vt:lpstr>Что такое минеральные удобрения?</vt:lpstr>
      <vt:lpstr>Слайд 3</vt:lpstr>
      <vt:lpstr>Слайд 4</vt:lpstr>
      <vt:lpstr>Слайд 5</vt:lpstr>
      <vt:lpstr>Простые, сложные и смешанные удобрения</vt:lpstr>
      <vt:lpstr> Роль минеральных удобрений в России</vt:lpstr>
      <vt:lpstr>Значение удобрений</vt:lpstr>
      <vt:lpstr>Азотные удобрения</vt:lpstr>
      <vt:lpstr>Фосфорные удобрения</vt:lpstr>
      <vt:lpstr>Калийные удобрения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вида и области применения минеральных удобрений</dc:title>
  <dc:creator>Алена</dc:creator>
  <cp:lastModifiedBy>Алена</cp:lastModifiedBy>
  <cp:revision>57</cp:revision>
  <dcterms:created xsi:type="dcterms:W3CDTF">2017-01-10T18:42:44Z</dcterms:created>
  <dcterms:modified xsi:type="dcterms:W3CDTF">2017-01-10T19:49:39Z</dcterms:modified>
</cp:coreProperties>
</file>