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490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12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249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216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055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510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689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113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59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58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565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03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094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5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937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14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461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44804B5-569D-4CB2-B6BC-8879A39558B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0AED28-1534-4839-AC9E-5032E12A4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0662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3925" y="1524000"/>
            <a:ext cx="74485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слов в предложении — </a:t>
            </a:r>
            <a:endParaRPr lang="ru-RU" sz="4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Һөйләмдә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һүҙҙәр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тәртибе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830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50" y="867029"/>
            <a:ext cx="75819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в башкирском языке </a:t>
            </a:r>
            <a:endParaRPr lang="ru-RU" sz="3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 блоков — </a:t>
            </a:r>
            <a:r>
              <a:rPr lang="ru-RU" sz="30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блока подлежащего с относящимися к нему словами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0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блока </a:t>
            </a:r>
            <a:r>
              <a:rPr lang="ru-RU" sz="30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сказуемого </a:t>
            </a:r>
            <a:endParaRPr lang="ru-RU" sz="3000" u="sng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0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относящимися к нему словами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предложении сначала стоит группа подлежащего, затем группа сказуемого. Слова, обозначающие время и место, могут располагаться впереди этих групп </a:t>
            </a:r>
            <a:endParaRPr lang="ru-RU" sz="3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2512749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928939"/>
            <a:ext cx="7620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особенностей башкирского языка </a:t>
            </a:r>
            <a:endParaRPr lang="ru-RU" sz="26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что сказуемое завершает предложение.</a:t>
            </a:r>
          </a:p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pPr algn="ctr"/>
            <a:r>
              <a:rPr lang="ru-RU" sz="2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Беҙҙең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синыфта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 </a:t>
            </a:r>
            <a:r>
              <a:rPr lang="ru-RU" sz="2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уҡыусы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u="sng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уҡый</a:t>
            </a:r>
            <a:r>
              <a:rPr lang="ru-RU" sz="26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endParaRPr lang="ru-RU" sz="26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нашем классе </a:t>
            </a:r>
            <a:r>
              <a:rPr lang="ru-RU" sz="26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учится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 учеников. </a:t>
            </a:r>
            <a:b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Әсәйем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мине </a:t>
            </a:r>
            <a:r>
              <a:rPr lang="ru-RU" sz="2600" b="1" i="1" u="sng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ярата</a:t>
            </a:r>
            <a:r>
              <a:rPr lang="ru-RU" sz="26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Мама </a:t>
            </a:r>
            <a:r>
              <a:rPr lang="ru-RU" sz="26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меня. </a:t>
            </a:r>
            <a:b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Сәлимә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китап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u="sng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уҡый</a:t>
            </a:r>
            <a:r>
              <a:rPr lang="ru-RU" sz="26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Салима </a:t>
            </a:r>
            <a:r>
              <a:rPr lang="ru-RU" sz="26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читает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книгу.</a:t>
            </a:r>
          </a:p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слов в предложении может меняться в зависимости от интонации, логического ударения.</a:t>
            </a:r>
          </a:p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сказуемое ставится впереди:</a:t>
            </a:r>
          </a:p>
          <a:p>
            <a:pPr algn="ctr"/>
            <a:r>
              <a:rPr lang="ru-RU" sz="2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Һөйләмә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уның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тураһында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— </a:t>
            </a:r>
            <a:endParaRPr lang="ru-RU" sz="26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рассказывай о нем.</a:t>
            </a:r>
          </a:p>
        </p:txBody>
      </p:sp>
    </p:spTree>
    <p:extLst>
      <p:ext uri="{BB962C8B-B14F-4D97-AF65-F5344CB8AC3E}">
        <p14:creationId xmlns:p14="http://schemas.microsoft.com/office/powerpoint/2010/main" val="686397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каймленный край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</TotalTime>
  <Words>46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6</cp:revision>
  <dcterms:created xsi:type="dcterms:W3CDTF">2014-10-17T14:22:35Z</dcterms:created>
  <dcterms:modified xsi:type="dcterms:W3CDTF">2015-03-18T12:10:58Z</dcterms:modified>
</cp:coreProperties>
</file>