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9970C-DFC9-4E23-9278-27C43867C233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04E78-F1D5-4BB7-B692-E91D714BA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3E4D8-6288-46AF-BCF7-02136720F3F7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907DA-F12A-4044-8276-FCB487D17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268FA-39C5-407F-BF0E-92A59500C659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BA05F-65A1-4EBB-8A93-9860E1B8D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6CFDE-2B6C-48EF-A038-5F175BAD2DA9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ECA5D-4989-4A21-94A4-C5B9A06BE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62FAB-B3BD-490C-A5F0-B413DA8308A1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420F-A2DA-4E66-AC0F-5FF182067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E1B3F-E74C-4852-BBC1-81E83013D40F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A3EFC-7311-4F1D-9FDB-20009CC21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5CB55-BCDF-44C1-A95A-A177E008E2CE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61D17-EC4E-4BEA-BC1D-5D77FC080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87F34-BFE3-4E94-9483-59B46198A7A3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2779C-FAB9-486B-A02F-69867F6C7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F72F5-B644-447C-80FB-DF66B8AF362E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3D6CB-0CE8-41A7-B0A3-82E5E39A4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5995F-5443-41B0-A928-099E814FC8C0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638EBA-2ACF-4C17-B543-3F4BB27BF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B0B81-5372-46A8-B66B-243848C14527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C751F-A310-4395-A9F5-50C99EFEE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C6D7DBA-F527-4394-9AA5-CFDAD36D24BB}" type="datetimeFigureOut">
              <a:rPr lang="ru-RU"/>
              <a:pPr>
                <a:defRPr/>
              </a:pPr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6650CEB-D92A-467A-8500-7ACFE8A0B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1" r:id="rId5"/>
    <p:sldLayoutId id="2147483740" r:id="rId6"/>
    <p:sldLayoutId id="2147483739" r:id="rId7"/>
    <p:sldLayoutId id="2147483746" r:id="rId8"/>
    <p:sldLayoutId id="2147483747" r:id="rId9"/>
    <p:sldLayoutId id="2147483738" r:id="rId10"/>
    <p:sldLayoutId id="214748373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817563" y="1730375"/>
            <a:ext cx="5648325" cy="12049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Вредоносные и антивирусные программы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212850" y="2470150"/>
            <a:ext cx="6510338" cy="330200"/>
          </a:xfrm>
        </p:spPr>
        <p:txBody>
          <a:bodyPr/>
          <a:lstStyle/>
          <a:p>
            <a:pPr eaLnBrk="1" hangingPunct="1">
              <a:defRPr/>
            </a:pPr>
            <a:r>
              <a:rPr lang="ru-RU" cap="none">
                <a:ea typeface="Tunga" pitchFamily="2"/>
              </a:rPr>
              <a:t>УЧЕНИЦА 11 КЛАССА КАЛИНИНА ЕКАТЕРИНА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365125"/>
            <a:ext cx="8856663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Косвенные признаки заражения компьютера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100138"/>
            <a:ext cx="8020050" cy="564197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/>
              <a:t>частые зависания и сбои в работе компьютера;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/>
              <a:t>медленная работа компьютера при запуске программ;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/>
              <a:t>невозможность загрузки операционной системы;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/>
              <a:t>исчезновение файлов и каталогов или искажение их содержимого;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/>
              <a:t>частое обращение к жесткому диску (часто мигает лампочка на системном блоке);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 err="1"/>
              <a:t>Microsoft</a:t>
            </a:r>
            <a:r>
              <a:rPr lang="ru-RU" sz="2800" dirty="0"/>
              <a:t> </a:t>
            </a:r>
            <a:r>
              <a:rPr lang="ru-RU" sz="2800" dirty="0" err="1"/>
              <a:t>Internet</a:t>
            </a:r>
            <a:r>
              <a:rPr lang="ru-RU" sz="2800" dirty="0"/>
              <a:t> </a:t>
            </a:r>
            <a:r>
              <a:rPr lang="ru-RU" sz="2800" dirty="0" err="1"/>
              <a:t>Explorer</a:t>
            </a:r>
            <a:r>
              <a:rPr lang="ru-RU" sz="2800" dirty="0"/>
              <a:t> "зависает" или ведет себя неожиданным образом (например, окно программы невозможно закрыть).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005263"/>
            <a:ext cx="3563937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cap="none" smtClean="0"/>
              <a:t>ВИДЫ ИЗВЕСТНЫХ УГРОЗ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>
                <a:solidFill>
                  <a:srgbClr val="FF0000"/>
                </a:solidFill>
              </a:rPr>
              <a:t>Вирусы (</a:t>
            </a:r>
            <a:r>
              <a:rPr lang="ru-RU" sz="4000" dirty="0" err="1">
                <a:solidFill>
                  <a:srgbClr val="FF0000"/>
                </a:solidFill>
              </a:rPr>
              <a:t>Viruses</a:t>
            </a:r>
            <a:r>
              <a:rPr lang="ru-RU" sz="4000" dirty="0">
                <a:solidFill>
                  <a:srgbClr val="FF0000"/>
                </a:solidFill>
              </a:rPr>
              <a:t>): программы, которые заражают другие программы – добавляют в них свой код, чтобы получить управление при запуске зараженных файлов.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22225"/>
            <a:ext cx="7521575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Виды известных угроз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0" y="549275"/>
            <a:ext cx="9144000" cy="63087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1900" smtClean="0"/>
              <a:t>Черви (Worms): данная категория вредоносных программ для распространения использует сетевые ресурсы. </a:t>
            </a:r>
          </a:p>
          <a:p>
            <a:pPr eaLnBrk="1" hangingPunct="1">
              <a:buFont typeface="Arial" charset="0"/>
              <a:buChar char="•"/>
            </a:pPr>
            <a:r>
              <a:rPr lang="ru-RU" sz="1900" smtClean="0"/>
              <a:t>Троянские программы (Trojans): программы, которые выполняют на поражаемых компьютерах несанкционированные пользователем действия, т.е. в зависимости от каких-либо условий уничтожают информацию на дисках, приводят систему к "зависанию", воруют конфиденциальную информацию и т.д.</a:t>
            </a:r>
          </a:p>
          <a:p>
            <a:pPr eaLnBrk="1" hangingPunct="1">
              <a:buFont typeface="Arial" charset="0"/>
              <a:buChar char="•"/>
            </a:pPr>
            <a:r>
              <a:rPr lang="ru-RU" sz="1900" smtClean="0"/>
              <a:t>Программы-шпионы: программное обеспечение, позволяющее собирать сведения об отдельно взятом пользователе или организации без их ведома.</a:t>
            </a:r>
          </a:p>
          <a:p>
            <a:pPr eaLnBrk="1" hangingPunct="1">
              <a:buFont typeface="Arial" charset="0"/>
              <a:buChar char="•"/>
            </a:pPr>
            <a:r>
              <a:rPr lang="ru-RU" sz="1900" smtClean="0"/>
              <a:t>Фишинг (Phishing) – почтовая рассылка, целью которой является получение от пользователя конфиденциальной информации как правило финансового характера.</a:t>
            </a:r>
          </a:p>
          <a:p>
            <a:pPr eaLnBrk="1" hangingPunct="1">
              <a:buFont typeface="Arial" charset="0"/>
              <a:buChar char="•"/>
            </a:pPr>
            <a:r>
              <a:rPr lang="ru-RU" sz="1900" smtClean="0"/>
              <a:t>Программы-рекламы (Adware): программный код, без ведома пользователя включенный в программное обеспечение с целью демонстрации рекламных объявлений. </a:t>
            </a:r>
          </a:p>
          <a:p>
            <a:pPr eaLnBrk="1" hangingPunct="1">
              <a:buFont typeface="Arial" charset="0"/>
              <a:buChar char="•"/>
            </a:pPr>
            <a:r>
              <a:rPr lang="ru-RU" sz="1900" smtClean="0"/>
              <a:t>Потенциально опасные приложения (Riskware): программное обеспечение, не являющееся вирусом, но содержащее в себе потенциальную угрозу.</a:t>
            </a:r>
          </a:p>
          <a:p>
            <a:pPr eaLnBrk="1" hangingPunct="1">
              <a:buFont typeface="Arial" charset="0"/>
              <a:buChar char="•"/>
            </a:pPr>
            <a:r>
              <a:rPr lang="ru-RU" sz="1900" smtClean="0"/>
              <a:t>Программы-шутки (Jokes): программное обеспечение, не причиняющее компьютеру какого-либо прямого вреда, но выводящее сообщения о том, что такой вред уже причинен, либо будет причинен при каких-либо условиях.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3" y="0"/>
            <a:ext cx="7519987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Виды известных угроз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107950" y="620713"/>
            <a:ext cx="9036050" cy="4059237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2000" smtClean="0"/>
              <a:t>Программы-маскировщики (Rootkit): это утилиты, используемые для сокрытия вредоносной активности.</a:t>
            </a:r>
          </a:p>
          <a:p>
            <a:pPr eaLnBrk="1" hangingPunct="1">
              <a:buFont typeface="Arial" charset="0"/>
              <a:buChar char="•"/>
            </a:pPr>
            <a:r>
              <a:rPr lang="ru-RU" sz="2000" smtClean="0"/>
              <a:t>Прочие опасные программы: разнообразные программы, которые разработаны для создания других вредоносных программ, организации DoS-атак на удаленные сервера, взлома других компьютеров и т. п.</a:t>
            </a:r>
          </a:p>
          <a:p>
            <a:pPr eaLnBrk="1" hangingPunct="1">
              <a:buFont typeface="Arial" charset="0"/>
              <a:buChar char="•"/>
            </a:pPr>
            <a:r>
              <a:rPr lang="ru-RU" sz="2000" smtClean="0"/>
              <a:t>Спам (Spam): анонимная, массовая почтовая корреспонденция нежелательного характера. </a:t>
            </a:r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213100"/>
            <a:ext cx="278447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2676525"/>
            <a:ext cx="18764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81350" y="3500438"/>
            <a:ext cx="38100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28000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Как работают антивирусные программы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107950" y="476250"/>
            <a:ext cx="9036050" cy="4105275"/>
          </a:xfrm>
        </p:spPr>
        <p:txBody>
          <a:bodyPr/>
          <a:lstStyle/>
          <a:p>
            <a:pPr eaLnBrk="1" hangingPunct="1"/>
            <a:r>
              <a:rPr lang="ru-RU" sz="2000" smtClean="0"/>
              <a:t>Первые антивирусные алгоритмы строились на основе сравнения с эталоном — часто такие алгоритмы называют сигнатурными.</a:t>
            </a:r>
          </a:p>
          <a:p>
            <a:pPr eaLnBrk="1" hangingPunct="1"/>
            <a:r>
              <a:rPr lang="ru-RU" sz="2000" smtClean="0"/>
              <a:t>Эффективность сигнатурного поиска напрямую зависит от объема антивирусной базы и от частоты ее пополнения.</a:t>
            </a:r>
          </a:p>
          <a:p>
            <a:pPr eaLnBrk="1" hangingPunct="1"/>
            <a:endParaRPr lang="ru-RU" sz="2000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2349500"/>
            <a:ext cx="55086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215900" y="4760913"/>
            <a:ext cx="74168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Franklin Gothic Book" pitchFamily="34" charset="0"/>
              </a:rPr>
              <a:t>В середине 90-х годов появились первые полиморфные вирусы, которые изменяли свое тело по непредсказуемым заранее алгоритмам, что значительно затрудняло анализ кода вируса и составление сигнатуры. Для борьбы с подобными вирусами метод сигнатурного поиска был дополнен средствами эмуляции среды выполнения.</a:t>
            </a:r>
          </a:p>
        </p:txBody>
      </p:sp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524125"/>
            <a:ext cx="2232025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5888"/>
            <a:ext cx="8343900" cy="798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Как работают антивирусные программы</a:t>
            </a: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Когда количество вирусов превысило несколько сотен, антивирусные эксперты задумались над идеей детектирования вредоносных программ, о существовании которых антивирусная программа еще не знает (нет соответствующих сигнатур). В результате были созданы так называемые эвристические анализаторы.</a:t>
            </a:r>
          </a:p>
          <a:p>
            <a:pPr eaLnBrk="1" hangingPunct="1"/>
            <a:endParaRPr lang="ru-RU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2672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4656138"/>
            <a:ext cx="3725863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Хороший и плохой антивирусы</a:t>
            </a: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-180975" y="1268413"/>
            <a:ext cx="9144000" cy="460851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mtClean="0"/>
              <a:t>Уровень ложных срабатываний. Если на 100% незараженных файлах антивирус рапортует об обнаружении возможно зараженного файла, то это ложное срабатывание.</a:t>
            </a:r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r>
              <a:rPr lang="ru-RU" smtClean="0"/>
              <a:t>Поддержка большого количества упаковщиков и архиваторов. Это очень важный фактор, так как зачастую создатели вредоносных программ, написав вирус, упаковывают его несколькими утилитами упаковки исполняемых модулей и, получив, таким образом, несколько разных вирусов, выпускают их в свет.</a:t>
            </a:r>
          </a:p>
          <a:p>
            <a:pPr eaLnBrk="1" hangingPunct="1">
              <a:buFont typeface="Arial" charset="0"/>
              <a:buChar char="•"/>
            </a:pPr>
            <a:endParaRPr lang="ru-RU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916113"/>
            <a:ext cx="2520950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 bwMode="auto">
          <a:xfrm>
            <a:off x="684213" y="2133600"/>
            <a:ext cx="7521575" cy="549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cap="none" smtClean="0">
                <a:latin typeface="Arial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167</TotalTime>
  <Words>431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Arial</vt:lpstr>
      <vt:lpstr>Franklin Gothic Medium</vt:lpstr>
      <vt:lpstr>Franklin Gothic Book</vt:lpstr>
      <vt:lpstr>Wingdings</vt:lpstr>
      <vt:lpstr>Calibri</vt:lpstr>
      <vt:lpstr>Tunga</vt:lpstr>
      <vt:lpstr>Углы</vt:lpstr>
      <vt:lpstr>Углы</vt:lpstr>
      <vt:lpstr>Углы</vt:lpstr>
      <vt:lpstr>Углы</vt:lpstr>
      <vt:lpstr>Углы</vt:lpstr>
      <vt:lpstr>ВРЕДОНОСНЫЕ И АНТИВИРУСНЫЕ ПРОГРАММЫ </vt:lpstr>
      <vt:lpstr>КОСВЕННЫЕ ПРИЗНАКИ ЗАРАЖЕНИЯ КОМПЬЮТЕРА</vt:lpstr>
      <vt:lpstr>ВИДЫ ИЗВЕСТНЫХ УГРОЗ</vt:lpstr>
      <vt:lpstr>ВИДЫ ИЗВЕСТНЫХ УГРОЗ</vt:lpstr>
      <vt:lpstr>ВИДЫ ИЗВЕСТНЫХ УГРОЗ</vt:lpstr>
      <vt:lpstr>КАК РАБОТАЮТ АНТИВИРУСНЫЕ ПРОГРАММЫ</vt:lpstr>
      <vt:lpstr>КАК РАБОТАЮТ АНТИВИРУСНЫЕ ПРОГРАММЫ</vt:lpstr>
      <vt:lpstr>ХОРОШИЙ И ПЛОХОЙ АНТИВИРУСЫ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Вредоносные и антивирусные программы</dc:title>
  <dc:creator>Ekaterina Kalinina</dc:creator>
  <cp:lastModifiedBy>Школа</cp:lastModifiedBy>
  <cp:revision>9</cp:revision>
  <dcterms:created xsi:type="dcterms:W3CDTF">2016-11-27T10:31:11Z</dcterms:created>
  <dcterms:modified xsi:type="dcterms:W3CDTF">2017-02-22T14:38:19Z</dcterms:modified>
</cp:coreProperties>
</file>