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56" r:id="rId4"/>
    <p:sldId id="258" r:id="rId5"/>
    <p:sldId id="257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B6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0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8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9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17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3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02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8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40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364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66EEC-C1FC-4867-95BC-254AD75991A4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9FF2A-05E7-43F2-A05D-A20C2011D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74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7772400" cy="1683618"/>
          </a:xfrm>
          <a:gradFill>
            <a:gsLst>
              <a:gs pos="0">
                <a:srgbClr val="00B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«Геометрических фигур»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5877272"/>
            <a:ext cx="2584376" cy="864096"/>
          </a:xfrm>
          <a:pattFill prst="pct10">
            <a:fgClr>
              <a:srgbClr val="00B050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Аушева Елена Валерьевна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392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2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0345"/>
            <a:ext cx="8784976" cy="6212234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99592" y="908720"/>
            <a:ext cx="1944216" cy="201622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429000"/>
            <a:ext cx="504056" cy="165618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475220" y="1916832"/>
            <a:ext cx="1816859" cy="1979403"/>
          </a:xfrm>
          <a:prstGeom prst="triangle">
            <a:avLst/>
          </a:prstGeom>
          <a:solidFill>
            <a:srgbClr val="93B6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62163" y="692696"/>
            <a:ext cx="1196463" cy="12241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04248" y="876182"/>
            <a:ext cx="1440160" cy="25202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58662" y="5085184"/>
            <a:ext cx="1043135" cy="100811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163" y="2597503"/>
            <a:ext cx="2013195" cy="159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2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0.00764 L 0.24914 0.00764 C 0.3198 0.00764 0.40695 0.09074 0.40695 0.15833 L 0.40695 0.30926 " pathEditMode="relative" rAng="0" ptsTypes="FfFF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1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40968"/>
            <a:ext cx="38100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941168"/>
            <a:ext cx="3168352" cy="165618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594085" y="4432811"/>
            <a:ext cx="2736304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090029" y="1772815"/>
            <a:ext cx="3240360" cy="2596335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4648835"/>
            <a:ext cx="2232248" cy="18722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88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82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364" y="3322944"/>
            <a:ext cx="1924273" cy="178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681413" y="2519597"/>
            <a:ext cx="1444469" cy="171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324" y="3411976"/>
            <a:ext cx="1826515" cy="1687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239" y="4063202"/>
            <a:ext cx="2493480" cy="3019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4063201"/>
            <a:ext cx="2493480" cy="3019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600" y="6440990"/>
            <a:ext cx="2493480" cy="2952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501" y="6440990"/>
            <a:ext cx="2493480" cy="2865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4231" y="5200186"/>
            <a:ext cx="2493480" cy="3082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91656" y="5209148"/>
            <a:ext cx="2493480" cy="33981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317" y="1882670"/>
            <a:ext cx="170703" cy="144487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401" y="1701676"/>
            <a:ext cx="1920406" cy="1767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542105">
            <a:off x="5600707" y="2481156"/>
            <a:ext cx="1920406" cy="1767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226052">
            <a:off x="4549600" y="2452406"/>
            <a:ext cx="1920406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13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Путешествие в страну «Геометрических фигур»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Елена</cp:lastModifiedBy>
  <cp:revision>17</cp:revision>
  <dcterms:created xsi:type="dcterms:W3CDTF">2016-10-15T12:24:07Z</dcterms:created>
  <dcterms:modified xsi:type="dcterms:W3CDTF">2016-11-09T22:58:09Z</dcterms:modified>
</cp:coreProperties>
</file>