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80" r:id="rId2"/>
    <p:sldId id="279" r:id="rId3"/>
    <p:sldId id="261" r:id="rId4"/>
    <p:sldId id="263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78" r:id="rId15"/>
    <p:sldId id="27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58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78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356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65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879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304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7538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3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22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574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371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495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916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1E7A0-F813-4955-AC53-6071F94391F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7FD2B-7613-4C66-91D4-8404B1698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787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Лес река небо, размер: 1366x768 пиксел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214" y="346841"/>
            <a:ext cx="10740819" cy="603876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50001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r>
              <a:rPr lang="ru-RU" sz="54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природе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7251700" y="966212"/>
            <a:ext cx="42479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Не разжигай костёр в </a:t>
            </a:r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лесу</a:t>
            </a:r>
          </a:p>
          <a:p>
            <a:pPr algn="ctr"/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без взрослых</a:t>
            </a:r>
          </a:p>
        </p:txBody>
      </p:sp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6096000" y="5123855"/>
            <a:ext cx="576579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Представьте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пламя легко разгорится,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Начнёт полыхать, разбегаться искриться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Его потушить невозможно тогда…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Пожары лесные – большая беда!</a:t>
            </a:r>
          </a:p>
        </p:txBody>
      </p:sp>
      <p:pic>
        <p:nvPicPr>
          <p:cNvPr id="212996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5400"/>
            <a:ext cx="7575550" cy="5048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997" name="Rectangle 5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46125" y="5226784"/>
            <a:ext cx="576579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взрослых с огнём развлекаться опасно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Закончиться может забава ужасно.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очень сухо бывает порой,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Костёр обернётся серьёзной бедой!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9487819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8059738" y="390911"/>
            <a:ext cx="36086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оставляй мусор </a:t>
            </a:r>
            <a:endParaRPr lang="ru-RU" altLang="ru-RU" sz="2400" b="1" dirty="0" smtClean="0">
              <a:solidFill>
                <a:schemeClr val="folHlink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лесу</a:t>
            </a: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7452200" y="1828800"/>
            <a:ext cx="382008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в поход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пришли </a:t>
            </a:r>
          </a:p>
          <a:p>
            <a:r>
              <a:rPr lang="ru-RU" sz="2000" b="1" dirty="0" smtClean="0"/>
              <a:t>в лесу</a:t>
            </a:r>
            <a:r>
              <a:rPr lang="ru-RU" sz="2000" dirty="0"/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ребята…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Отдохнуть, конечно, надо: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 и порезвиться,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наесться, и напиться…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вокруг остались банки,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Целлофан, железки, склянки…</a:t>
            </a:r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37464" y="4354780"/>
            <a:ext cx="336810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Оставлять их здесь нельзя!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поленимся, друзья: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 тут, в лесу, чужой,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Заберём его с собой!</a:t>
            </a:r>
          </a:p>
        </p:txBody>
      </p:sp>
      <p:pic>
        <p:nvPicPr>
          <p:cNvPr id="214021" name="Picture 5" descr="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6" y="117476"/>
            <a:ext cx="7350399" cy="4899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2" name="Rectangle 6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оставляй мусор в лесу. Вы в поход пришли, ребята… отдохнуть, конечно, надо: поиграть и порезвиться, И наесться, и напиться… но вокруг остались банки, целлофан, железки, склянки… Оставлять их здесь нельзя! Не поленимся, друзья: мусор тут, в лесу, чужой, заберём его с собой!</a:t>
            </a:r>
          </a:p>
        </p:txBody>
      </p:sp>
    </p:spTree>
    <p:extLst>
      <p:ext uri="{BB962C8B-B14F-4D97-AF65-F5344CB8AC3E}">
        <p14:creationId xmlns="" xmlns:p14="http://schemas.microsoft.com/office/powerpoint/2010/main" val="25761850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8451966" y="1000126"/>
            <a:ext cx="31341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бейте стекло </a:t>
            </a:r>
            <a:endParaRPr lang="ru-RU" altLang="ru-RU" sz="2400" b="1" dirty="0" smtClean="0">
              <a:solidFill>
                <a:schemeClr val="folHlink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лесу</a:t>
            </a: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1703389" y="5241925"/>
            <a:ext cx="431958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 стекло в лесу кидать,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бутылки разбивать;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Осколки острые опасны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них порежешься ужасно!</a:t>
            </a:r>
          </a:p>
          <a:p>
            <a:endParaRPr lang="ru-RU" altLang="ru-RU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6240463" y="5300664"/>
            <a:ext cx="35662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вдруг на них свалиться –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больнице можно очутиться!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обитателям лесным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Стекляшки тоже не нужны…</a:t>
            </a:r>
          </a:p>
        </p:txBody>
      </p:sp>
      <p:pic>
        <p:nvPicPr>
          <p:cNvPr id="215045" name="Picture 5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4" y="217339"/>
            <a:ext cx="7538628" cy="5024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46" name="Rectangle 6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бейте стекло в лесу. Нельзя стекло в лесу кидать, нельзя бутылки разбивать; осколки острые опасны – О них порежешься ужасно! А если вдруг на них свалиться – В больнице можно очутиться! И обитателям лесным стекляшки тоже не нужны…</a:t>
            </a:r>
          </a:p>
        </p:txBody>
      </p:sp>
    </p:spTree>
    <p:extLst>
      <p:ext uri="{BB962C8B-B14F-4D97-AF65-F5344CB8AC3E}">
        <p14:creationId xmlns="" xmlns:p14="http://schemas.microsoft.com/office/powerpoint/2010/main" val="9204736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7991475" y="1135064"/>
            <a:ext cx="37449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портите </a:t>
            </a:r>
            <a:endParaRPr lang="ru-RU" altLang="ru-RU" sz="2400" b="1" dirty="0" smtClean="0">
              <a:solidFill>
                <a:schemeClr val="folHlink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несъедобные </a:t>
            </a:r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грибы</a:t>
            </a:r>
          </a:p>
        </p:txBody>
      </p:sp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7991475" y="2379663"/>
            <a:ext cx="373980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грибов различных много…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несъедобные не трогай!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корзинку их не собирай,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и ногами не сбивай…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 они лесным зверятам: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Лисичкам, ёжикам, зайчатам…</a:t>
            </a:r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8143875" y="4547591"/>
            <a:ext cx="314175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только люди не едят: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поганках, мухоморах – яд!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зверья лесного всё ж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 гриб полезен и хорош.</a:t>
            </a:r>
          </a:p>
        </p:txBody>
      </p:sp>
      <p:pic>
        <p:nvPicPr>
          <p:cNvPr id="218117" name="Picture 5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05" y="236537"/>
            <a:ext cx="7763669" cy="51757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18" name="Rectangle 6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портите несъедобные грибы. В лесу грибов различных много… ты несъедобные не трогай! В корзинку их не собирай, но и ногами не сбивай… нужны они лесным зверятам: лисичкам, ёжикам, зайчатам… Их только люди не едят: В поганках, мухоморах – яд! Но для зверья лесного всё ж тот гриб полезен и хорош.</a:t>
            </a:r>
          </a:p>
        </p:txBody>
      </p:sp>
    </p:spTree>
    <p:extLst>
      <p:ext uri="{BB962C8B-B14F-4D97-AF65-F5344CB8AC3E}">
        <p14:creationId xmlns="" xmlns:p14="http://schemas.microsoft.com/office/powerpoint/2010/main" val="3345231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2"/>
            <a:ext cx="7683500" cy="5122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884584" y="427039"/>
            <a:ext cx="389722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вырывайте </a:t>
            </a:r>
            <a:endParaRPr lang="ru-RU" altLang="ru-RU" sz="2400" b="1" dirty="0" smtClean="0">
              <a:solidFill>
                <a:schemeClr val="folHlink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кустарники </a:t>
            </a:r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корнем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112562" y="1973264"/>
            <a:ext cx="344126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ты собрался по грибы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собою острый нож бери;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аккуратно гриб срезай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земле грибницу оставляй.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161840" y="4011931"/>
            <a:ext cx="361996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встретил землянику,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Куст брусники иль черники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Нежно ягодки сорви,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куст – оставь, побереги.</a:t>
            </a:r>
          </a:p>
        </p:txBody>
      </p:sp>
    </p:spTree>
    <p:extLst>
      <p:ext uri="{BB962C8B-B14F-4D97-AF65-F5344CB8AC3E}">
        <p14:creationId xmlns="" xmlns:p14="http://schemas.microsoft.com/office/powerpoint/2010/main" val="5865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1774826" y="404814"/>
            <a:ext cx="30780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обижай змей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1847851" y="1052514"/>
            <a:ext cx="352750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Ты, змею не обижай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увидев, палку не хватай,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маши руками, не кричи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отойди и помолчи…</a:t>
            </a: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1919289" y="2781301"/>
            <a:ext cx="363843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опасны змеи, но нужны: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Чистоту беречь они должны;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Санитарам леса и воды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не делай зла или беды…</a:t>
            </a:r>
          </a:p>
        </p:txBody>
      </p:sp>
      <p:pic>
        <p:nvPicPr>
          <p:cNvPr id="219142" name="Picture 6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1" y="188914"/>
            <a:ext cx="4038599" cy="6608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43" name="Rectangle 7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обижай змей. Ты, змею не обижай И, увидев, палку не хватай, не маши руками, не кричи – просто отойди и помолчи… Хоть опасны змеи, но нужны: чистоту беречь они должны; санитарам леса и воды ты не делай зла или беды…</a:t>
            </a:r>
          </a:p>
        </p:txBody>
      </p:sp>
    </p:spTree>
    <p:extLst>
      <p:ext uri="{BB962C8B-B14F-4D97-AF65-F5344CB8AC3E}">
        <p14:creationId xmlns="" xmlns:p14="http://schemas.microsoft.com/office/powerpoint/2010/main" val="4000341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950" y="0"/>
            <a:ext cx="4280950" cy="70050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801255" y="590254"/>
            <a:ext cx="43531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latin typeface="Tahoma" panose="020B0604030504040204" pitchFamily="34" charset="0"/>
                <a:cs typeface="Arial" panose="020B0604020202020204" pitchFamily="34" charset="0"/>
              </a:rPr>
              <a:t>  </a:t>
            </a:r>
            <a:r>
              <a:rPr lang="ru-RU" altLang="ru-RU" sz="24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разоряйте птичьи гнёзда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10400" y="2153841"/>
            <a:ext cx="34544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запомнить должны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понять: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Гнёзда у птичек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разорять!</a:t>
            </a:r>
          </a:p>
          <a:p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в траве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Увидали яйцо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Или услышали 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Крики птенцов,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 приближайтесь,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 лезьте туда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 не тревожьте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Ни птиц, ни гнезда.</a:t>
            </a:r>
          </a:p>
        </p:txBody>
      </p:sp>
    </p:spTree>
    <p:extLst>
      <p:ext uri="{BB962C8B-B14F-4D97-AF65-F5344CB8AC3E}">
        <p14:creationId xmlns="" xmlns:p14="http://schemas.microsoft.com/office/powerpoint/2010/main" val="1679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7022268" y="620546"/>
            <a:ext cx="4976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разоряйте муравейники</a:t>
            </a: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7837488" y="1783995"/>
            <a:ext cx="40247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 – лесные санитары;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прозвали люди их недаром!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лес красив был и здоров,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личинок вредных и жуков,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Муравьи на страже день и ночь: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Гонят разных короедов прочь!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7713319" y="4548189"/>
            <a:ext cx="42728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ты им, друг мой, не мешай!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Муравейники не разоряй!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санитары так нужны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лесов твоей родной страны!</a:t>
            </a:r>
          </a:p>
        </p:txBody>
      </p:sp>
      <p:pic>
        <p:nvPicPr>
          <p:cNvPr id="205829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470773"/>
            <a:ext cx="7475796" cy="4983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30" name="Rectangle 6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a:t>
            </a:r>
          </a:p>
        </p:txBody>
      </p:sp>
    </p:spTree>
    <p:extLst>
      <p:ext uri="{BB962C8B-B14F-4D97-AF65-F5344CB8AC3E}">
        <p14:creationId xmlns="" xmlns:p14="http://schemas.microsoft.com/office/powerpoint/2010/main" val="4065108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7799389" y="965008"/>
            <a:ext cx="41609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Не забирай из леса домой животных</a:t>
            </a:r>
          </a:p>
        </p:txBody>
      </p:sp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8091489" y="2079607"/>
            <a:ext cx="336662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Для ёжиков и белок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Лес – это дом родной.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Они живут там смело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И летом и зимой: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3435350" y="5359937"/>
            <a:ext cx="356700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Поэтому не стоит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Их в город забирать…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Поверь: они в неволе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Не будут есть и спать…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7799389" y="3429000"/>
            <a:ext cx="4572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   Находят </a:t>
            </a:r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пропитанье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    Своих детей растят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    И уходить из леса</a:t>
            </a:r>
          </a:p>
          <a:p>
            <a:r>
              <a:rPr lang="ru-RU" alt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    Нисколько не хотят…</a:t>
            </a:r>
          </a:p>
        </p:txBody>
      </p:sp>
      <p:pic>
        <p:nvPicPr>
          <p:cNvPr id="206855" name="Picture 7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00" y="144746"/>
            <a:ext cx="7383833" cy="4922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6" name="Rectangle 8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a:t>
            </a:r>
          </a:p>
        </p:txBody>
      </p:sp>
    </p:spTree>
    <p:extLst>
      <p:ext uri="{BB962C8B-B14F-4D97-AF65-F5344CB8AC3E}">
        <p14:creationId xmlns="" xmlns:p14="http://schemas.microsoft.com/office/powerpoint/2010/main" val="294396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3719514" y="4724401"/>
            <a:ext cx="5607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обижай лесных насекомых</a:t>
            </a:r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1919289" y="5300664"/>
            <a:ext cx="36480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летают мотыльки,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Ползут козявки и жуки…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мать им жизнь дала.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них у всех свои дела.</a:t>
            </a:r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6383339" y="5300664"/>
            <a:ext cx="350531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их увидишь на пути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обижай, а отойди 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насекомых лес, друг мой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одинокий, и пустой…</a:t>
            </a:r>
          </a:p>
        </p:txBody>
      </p:sp>
      <p:pic>
        <p:nvPicPr>
          <p:cNvPr id="207879" name="Picture 7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34951"/>
            <a:ext cx="6788150" cy="4524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80" name="Rectangle 8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обижай лесных насекомых. В лесу летают мотыльки, ползут козявки и жуки… природа мать им жизнь дала. У них у всех свои дела. Ты их увидишь на пути – не обижай, а отойди ! без насекомых лес, друг мой И одинокий, и пустой…</a:t>
            </a:r>
          </a:p>
        </p:txBody>
      </p:sp>
    </p:spTree>
    <p:extLst>
      <p:ext uri="{BB962C8B-B14F-4D97-AF65-F5344CB8AC3E}">
        <p14:creationId xmlns="" xmlns:p14="http://schemas.microsoft.com/office/powerpoint/2010/main" val="418632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900114" y="431186"/>
            <a:ext cx="36463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рвите полевые цветы</a:t>
            </a:r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327892" y="1357820"/>
            <a:ext cx="4964116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украшают луга и леса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это не только природы краса-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пчёлы находят целительный дар,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бабочки пьют из них сладкий нектар.</a:t>
            </a:r>
          </a:p>
          <a:p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надо, друзья, их бессмысленно рвать,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надо букеты из них составлять…</a:t>
            </a:r>
          </a:p>
          <a:p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Завянут букеты…Погибнут цветы…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больше не будет такой красоты!</a:t>
            </a:r>
          </a:p>
        </p:txBody>
      </p:sp>
      <p:pic>
        <p:nvPicPr>
          <p:cNvPr id="208903" name="Picture 7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152916"/>
            <a:ext cx="4368800" cy="6552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05" name="Rectangle 9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a:t>
            </a:r>
          </a:p>
        </p:txBody>
      </p:sp>
    </p:spTree>
    <p:extLst>
      <p:ext uri="{BB962C8B-B14F-4D97-AF65-F5344CB8AC3E}">
        <p14:creationId xmlns="" xmlns:p14="http://schemas.microsoft.com/office/powerpoint/2010/main" val="2861310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7837489" y="771526"/>
            <a:ext cx="4206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рвите редкие цветы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1703388" y="5300664"/>
            <a:ext cx="327910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цветочки редкие,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Белые и нежные: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кивнут приветливо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Ландыши, подснежники…</a:t>
            </a: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5735639" y="5241925"/>
            <a:ext cx="34290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рвать не надо их –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ними лес добрей, светлей.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теперь цветов таких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мало на земле…</a:t>
            </a:r>
          </a:p>
          <a:p>
            <a:endParaRPr lang="ru-RU" altLang="ru-RU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09925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3" y="128587"/>
            <a:ext cx="7670006" cy="5113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26" name="Rectangle 6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a:t>
            </a:r>
          </a:p>
        </p:txBody>
      </p:sp>
    </p:spTree>
    <p:extLst>
      <p:ext uri="{BB962C8B-B14F-4D97-AF65-F5344CB8AC3E}">
        <p14:creationId xmlns="" xmlns:p14="http://schemas.microsoft.com/office/powerpoint/2010/main" val="347803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769975" y="271255"/>
            <a:ext cx="46458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ловите бабочек и </a:t>
            </a:r>
          </a:p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                стрекоз</a:t>
            </a:r>
          </a:p>
        </p:txBody>
      </p:sp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1749888" y="1402299"/>
            <a:ext cx="264982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 цветная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тобой порхает…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Стрекоза резвится,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Пляшет, веселится…</a:t>
            </a: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1807920" y="3598009"/>
            <a:ext cx="256993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Лету все так рады!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ловить не надо…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себе летают,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 украшают…</a:t>
            </a:r>
          </a:p>
          <a:p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0949" name="Picture 5" descr="butterfly4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726" y="5229225"/>
            <a:ext cx="143827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950" name="Picture 6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294454"/>
            <a:ext cx="4406899" cy="6607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954" name="Rectangle 10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a:t>
            </a:r>
          </a:p>
        </p:txBody>
      </p:sp>
    </p:spTree>
    <p:extLst>
      <p:ext uri="{BB962C8B-B14F-4D97-AF65-F5344CB8AC3E}">
        <p14:creationId xmlns="" xmlns:p14="http://schemas.microsoft.com/office/powerpoint/2010/main" val="4267738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8215314" y="1092201"/>
            <a:ext cx="32800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chemeClr val="folHlink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Не шумите в лесу</a:t>
            </a: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1703388" y="4724400"/>
            <a:ext cx="394287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музыка своя…</a:t>
            </a: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Её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друзья!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Вот птичьи трели раздались,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Вот белка скачет вверх и вниз,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А вот кузнечик затрещал,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 ветке дятел застучал…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6756401" y="4878288"/>
            <a:ext cx="393699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много звуков тут и там!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не нужен шум и гам: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шуметь, галдеть,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кричать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громко музыку включать!</a:t>
            </a:r>
          </a:p>
        </p:txBody>
      </p:sp>
      <p:pic>
        <p:nvPicPr>
          <p:cNvPr id="211974" name="Picture 6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241441"/>
            <a:ext cx="6553200" cy="4367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5" name="Rectangle 7"/>
          <p:cNvSpPr>
            <a:spLocks noGrp="1" noChangeArrowheads="1"/>
          </p:cNvSpPr>
          <p:nvPr>
            <p:ph type="title"/>
          </p:nvPr>
        </p:nvSpPr>
        <p:spPr>
          <a:xfrm>
            <a:off x="23368000" y="15240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altLang="ru-RU"/>
              <a:t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a:t>
            </a:r>
          </a:p>
        </p:txBody>
      </p:sp>
    </p:spTree>
    <p:extLst>
      <p:ext uri="{BB962C8B-B14F-4D97-AF65-F5344CB8AC3E}">
        <p14:creationId xmlns="" xmlns:p14="http://schemas.microsoft.com/office/powerpoint/2010/main" val="8962325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1425</Words>
  <Application>Microsoft Office PowerPoint</Application>
  <PresentationFormat>Произвольный</PresentationFormat>
  <Paragraphs>169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Правила поведения в природе</vt:lpstr>
      <vt:lpstr>Слайд 2</vt:lpstr>
      <vt:lpstr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vt:lpstr>
      <vt:lpstr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vt:lpstr>
      <vt:lpstr>Не обижай лесных насекомых. В лесу летают мотыльки, ползут козявки и жуки… природа мать им жизнь дала. У них у всех свои дела. Ты их увидишь на пути – не обижай, а отойди ! без насекомых лес, друг мой И одинокий, и пустой…</vt:lpstr>
      <vt:lpstr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vt:lpstr>
      <vt:lpstr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vt:lpstr>
      <vt:lpstr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vt:lpstr>
      <vt:lpstr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vt:lpstr>
      <vt:lpstr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vt:lpstr>
      <vt:lpstr>Не оставляй мусор в лесу. Вы в поход пришли, ребята… отдохнуть, конечно, надо: поиграть и порезвиться, И наесться, и напиться… но вокруг остались банки, целлофан, железки, склянки… Оставлять их здесь нельзя! Не поленимся, друзья: мусор тут, в лесу, чужой, заберём его с собой!</vt:lpstr>
      <vt:lpstr>Не бейте стекло в лесу. Нельзя стекло в лесу кидать, нельзя бутылки разбивать; осколки острые опасны – О них порежешься ужасно! А если вдруг на них свалиться – В больнице можно очутиться! И обитателям лесным стекляшки тоже не нужны…</vt:lpstr>
      <vt:lpstr>Не портите несъедобные грибы. В лесу грибов различных много… ты несъедобные не трогай! В корзинку их не собирай, но и ногами не сбивай… нужны они лесным зверятам: лисичкам, ёжикам, зайчатам… Их только люди не едят: В поганках, мухоморах – яд! Но для зверья лесного всё ж тот гриб полезен и хорош.</vt:lpstr>
      <vt:lpstr>Слайд 14</vt:lpstr>
      <vt:lpstr>Не обижай змей. Ты, змею не обижай И, увидев, палку не хватай, не маши руками, не кричи – просто отойди и помолчи… Хоть опасны змеи, но нужны: чистоту беречь они должны; санитарам леса и воды ты не делай зла или беды…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4</cp:revision>
  <dcterms:created xsi:type="dcterms:W3CDTF">2015-11-22T20:16:54Z</dcterms:created>
  <dcterms:modified xsi:type="dcterms:W3CDTF">2017-02-22T03:48:52Z</dcterms:modified>
</cp:coreProperties>
</file>