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9" r:id="rId4"/>
    <p:sldId id="257" r:id="rId5"/>
    <p:sldId id="258" r:id="rId6"/>
    <p:sldId id="260" r:id="rId7"/>
    <p:sldId id="267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E01AA11-A49C-499A-8331-F9BBDA7A92D2}">
          <p14:sldIdLst>
            <p14:sldId id="256"/>
            <p14:sldId id="261"/>
            <p14:sldId id="259"/>
            <p14:sldId id="257"/>
            <p14:sldId id="258"/>
            <p14:sldId id="260"/>
            <p14:sldId id="267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643BE-067B-4159-BF24-0D976FA66F9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4BFEF-F07C-4FBF-89A9-EBE8506E4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79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4BFEF-F07C-4FBF-89A9-EBE8506E416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5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5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0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8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4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2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655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871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50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37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06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E7CA2-7069-46DD-BDEA-1081938A77F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514CF-5598-4E57-B1CB-04A9DB71E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10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27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476672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«Этот загадочный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космос»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7521" y="4919008"/>
            <a:ext cx="5682004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ГБОУ Школа 2088,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Участники проекта: 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Учитель-логопед 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Гаева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Наталья Николаевна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  Кот Елена Васильевна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Новоженина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Тамара Михайловна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341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08912" cy="3903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“Человечество не останется вечно на земле, но, в погоне за светом и пространством, сначала робко проникнет за пределы атмосферы, а затем завоюет себе все околосолнечное пространство”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Циолковский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978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Паспорт проекта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7614" y="1124744"/>
            <a:ext cx="56166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Тип проекта: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информационный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творческий</a:t>
            </a:r>
          </a:p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 проекта: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групповой</a:t>
            </a:r>
          </a:p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Продолжительность: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Краткосрочный</a:t>
            </a:r>
          </a:p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Участники проекта: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учитель-логопед, воспитатели, дети, родители.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0534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38494" y="297560"/>
            <a:ext cx="15906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628800"/>
            <a:ext cx="6985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Формирование  у  детей представлений о космическом пространстве, освоении космоса людьми.</a:t>
            </a:r>
          </a:p>
        </p:txBody>
      </p:sp>
    </p:spTree>
    <p:extLst>
      <p:ext uri="{BB962C8B-B14F-4D97-AF65-F5344CB8AC3E}">
        <p14:creationId xmlns:p14="http://schemas.microsoft.com/office/powerpoint/2010/main" val="278833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9331" y="44624"/>
            <a:ext cx="21339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Задачи: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92696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у детей дошкольного возраста элементарных представлений о космосе, звездах, Солнечной системе и ее планетах, созвездиях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Зодиака;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эстетических чувств детей, художественного восприятия, образных представлений, воображения, художественно-творческих способностей.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воспитание бережного отношения к тому, </a:t>
            </a:r>
          </a:p>
          <a:p>
            <a:pPr marL="268288">
              <a:lnSpc>
                <a:spcPct val="12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есть на нашей планете;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воспитание коммуникативных навыков, </a:t>
            </a:r>
          </a:p>
          <a:p>
            <a:pPr marL="285750" indent="-17463">
              <a:lnSpc>
                <a:spcPct val="12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дружеских взаимоотношений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73050" indent="-2730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связной, грамматически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17463">
              <a:lnSpc>
                <a:spcPct val="12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правильной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диалогической и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17463">
              <a:lnSpc>
                <a:spcPct val="12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монологической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речи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marL="273050" indent="-273050">
              <a:lnSpc>
                <a:spcPct val="120000"/>
              </a:lnSpc>
              <a:buFont typeface="Arial" panose="020B0604020202020204" pitchFamily="34" charset="0"/>
              <a:buChar char="•"/>
              <a:tabLst>
                <a:tab pos="179388" algn="l"/>
              </a:tabLs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интереса к участию в подвижных и спортивных играх </a:t>
            </a:r>
          </a:p>
          <a:p>
            <a:pPr marL="285750" indent="-17463">
              <a:lnSpc>
                <a:spcPct val="120000"/>
              </a:lnSpc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223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116632"/>
            <a:ext cx="29072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Проблема: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730" y="887379"/>
            <a:ext cx="8858757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Поверхностные знания детей о космосе, звездах, Солнечной системе и ее планетах, созвездиях Зодиака.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098637"/>
            <a:ext cx="64947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Актуальность проблемы: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479" y="2856322"/>
            <a:ext cx="624472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ктуальность данного проекта обусловлена тем, что космос  вызывает интерес у детей. Работа над проектом дает возможность многосторонне развивать личность дошкольников.  Данный проект соответствует возрасту, потребностям и интересам детей подготовительной группы.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9064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69669"/>
            <a:ext cx="71737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Этапы реализации проекта: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052" y="1039110"/>
            <a:ext cx="82093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 – подготовительный этап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выявление первоначальных знаний детей, разработка системы знаний, подбор разнообразных материалов.</a:t>
            </a:r>
          </a:p>
          <a:p>
            <a:pPr>
              <a:lnSpc>
                <a:spcPct val="150000"/>
              </a:lnSpc>
            </a:pPr>
            <a:endParaRPr lang="ru-RU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II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– основной этап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 реализация содержания проекта.</a:t>
            </a:r>
          </a:p>
          <a:p>
            <a:pPr>
              <a:lnSpc>
                <a:spcPct val="150000"/>
              </a:lnSpc>
            </a:pPr>
            <a:endParaRPr lang="ru-RU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III - оценочный этап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 подведение итогов,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анализ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113747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39" y="44624"/>
            <a:ext cx="64376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Ожидаемые результаты: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5449" y="814065"/>
            <a:ext cx="9028551" cy="578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• дети будут знать название планет, строение солнечной системы, стихи и загадки на космическую тему, о созвездиях Зодиака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• активное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конструирование детьми из строительного материала, конструктора или бумаги ракет по своему представлению, проявление творчества и детальности в работе.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• возможность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участия в презентации проекта, где дети смогут применить имеющиеся знания о космосе, космических явлениях, поучаствовать в веселых конкурсах и соревнованиях, представить свои рисунки, поделки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• становление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партнерских отношений родителей и педагогов в общей организации жизни группы.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• развитие познавательных способностей у детей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через различные виды продуктивной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деятельности;</a:t>
            </a:r>
          </a:p>
          <a:p>
            <a:pPr marL="179388" indent="-179388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азвитие и пополнение словарного запаса у детей.</a:t>
            </a:r>
          </a:p>
        </p:txBody>
      </p:sp>
    </p:spTree>
    <p:extLst>
      <p:ext uri="{BB962C8B-B14F-4D97-AF65-F5344CB8AC3E}">
        <p14:creationId xmlns:p14="http://schemas.microsoft.com/office/powerpoint/2010/main" val="189092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370</Words>
  <Application>Microsoft Office PowerPoint</Application>
  <PresentationFormat>Экран (4:3)</PresentationFormat>
  <Paragraphs>51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Di</cp:lastModifiedBy>
  <cp:revision>42</cp:revision>
  <dcterms:created xsi:type="dcterms:W3CDTF">2016-05-02T08:19:12Z</dcterms:created>
  <dcterms:modified xsi:type="dcterms:W3CDTF">2016-10-20T12:07:53Z</dcterms:modified>
</cp:coreProperties>
</file>