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2"/>
  </p:notesMasterIdLst>
  <p:sldIdLst>
    <p:sldId id="256" r:id="rId2"/>
    <p:sldId id="287" r:id="rId3"/>
    <p:sldId id="273" r:id="rId4"/>
    <p:sldId id="281" r:id="rId5"/>
    <p:sldId id="282" r:id="rId6"/>
    <p:sldId id="283" r:id="rId7"/>
    <p:sldId id="274" r:id="rId8"/>
    <p:sldId id="275" r:id="rId9"/>
    <p:sldId id="276" r:id="rId10"/>
    <p:sldId id="277" r:id="rId11"/>
    <p:sldId id="290" r:id="rId12"/>
    <p:sldId id="278" r:id="rId13"/>
    <p:sldId id="259" r:id="rId14"/>
    <p:sldId id="261" r:id="rId15"/>
    <p:sldId id="263" r:id="rId16"/>
    <p:sldId id="295" r:id="rId17"/>
    <p:sldId id="265" r:id="rId18"/>
    <p:sldId id="294" r:id="rId19"/>
    <p:sldId id="292" r:id="rId20"/>
    <p:sldId id="29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3" autoAdjust="0"/>
  </p:normalViewPr>
  <p:slideViewPr>
    <p:cSldViewPr>
      <p:cViewPr varScale="1">
        <p:scale>
          <a:sx n="63" d="100"/>
          <a:sy n="63" d="100"/>
        </p:scale>
        <p:origin x="-11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1BB96-C3C2-4837-979B-94B5D3110336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3CC89-2C74-4C4F-BC29-4E7C628280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837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404664"/>
            <a:ext cx="5400600" cy="30243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«Права ребенка»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717032"/>
            <a:ext cx="4320480" cy="2184648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каждом имени есть свет,</a:t>
            </a:r>
          </a:p>
          <a:p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каждом -солнышка привет.</a:t>
            </a:r>
          </a:p>
          <a:p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 милым, нежным малышом </a:t>
            </a:r>
          </a:p>
          <a:p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Свет любви приходит в дом.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5775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Основной этап: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7745505" cy="45365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chemeClr val="tx2"/>
                </a:solidFill>
              </a:rPr>
              <a:t>1.Работа педагогов: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стимулирует интерес детей, используя метод опроса;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планирует дальнейшую деятельность;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создает условия для проектной деятельности;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проводит беседы с детьми;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общается с детьми в свободной деятельности (читает, рассматривает фотографии, иллюстрации, организует игровую деятельность);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учувствует в деловой игре.</a:t>
            </a:r>
          </a:p>
          <a:p>
            <a:pPr algn="just"/>
            <a:endParaRPr lang="ru-RU" dirty="0" smtClean="0"/>
          </a:p>
          <a:p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79683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Основной этап:</a:t>
            </a:r>
            <a:br>
              <a:rPr lang="ru-RU" b="1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052736"/>
            <a:ext cx="7761184" cy="4896544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ru-RU" dirty="0"/>
              <a:t> </a:t>
            </a:r>
            <a:r>
              <a:rPr lang="ru-RU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.   </a:t>
            </a:r>
            <a:r>
              <a:rPr lang="ru-RU" b="1" i="1" u="sng" dirty="0">
                <a:solidFill>
                  <a:schemeClr val="tx2"/>
                </a:solidFill>
              </a:rPr>
              <a:t>Работа </a:t>
            </a:r>
            <a:r>
              <a:rPr lang="ru-RU" b="1" i="1" u="sng" dirty="0" smtClean="0">
                <a:solidFill>
                  <a:schemeClr val="tx2"/>
                </a:solidFill>
              </a:rPr>
              <a:t>родителей</a:t>
            </a:r>
            <a:r>
              <a:rPr lang="ru-RU" i="1" u="sng" dirty="0" smtClean="0">
                <a:solidFill>
                  <a:schemeClr val="tx2"/>
                </a:solidFill>
              </a:rPr>
              <a:t>:</a:t>
            </a:r>
            <a:endParaRPr lang="ru-RU" i="1" u="sng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знакомятся с наглядной информацией в родительском уголке;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подбирают необходимый материал по просьбе педагога (фото, вырезки из журналов…)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принимают участие в оформлении выставки рисунков «Детский сад мой дом».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 3</a:t>
            </a:r>
            <a:r>
              <a:rPr lang="ru-RU" b="1" dirty="0" smtClean="0">
                <a:solidFill>
                  <a:schemeClr val="tx2"/>
                </a:solidFill>
              </a:rPr>
              <a:t>.   </a:t>
            </a:r>
            <a:r>
              <a:rPr lang="ru-RU" b="1" i="1" u="sng" dirty="0" smtClean="0">
                <a:solidFill>
                  <a:schemeClr val="tx2"/>
                </a:solidFill>
              </a:rPr>
              <a:t>Работа детей:</a:t>
            </a:r>
          </a:p>
          <a:p>
            <a:pPr marL="0" indent="0" algn="just">
              <a:buNone/>
            </a:pPr>
            <a:endParaRPr lang="ru-RU" b="1" i="1" u="sn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делают выводы, обобщают, учатся анализировать, сравнивать, составлять рассказы, высказывают свое мнение, рассуждают, помогают воспитателю в оформлении выставки.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1849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Заключительный этап: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2"/>
                </a:solidFill>
              </a:rPr>
              <a:t>Подведение </a:t>
            </a:r>
            <a:r>
              <a:rPr lang="ru-RU" dirty="0">
                <a:solidFill>
                  <a:schemeClr val="tx2"/>
                </a:solidFill>
              </a:rPr>
              <a:t>итогов проекта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Создан фотоальбом « Моя семья»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Подобран и систематизирован иллюстрационный и демонстрационный материал, который используется как в совместной деятельности на занятиях, так и в самостоятельной деятельности детей.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Оформление выставки рисунков «Детский сад – мой дом».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91238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4536504" cy="105837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Продукты проекта</a:t>
            </a:r>
            <a:br>
              <a:rPr lang="ru-RU" sz="3200" dirty="0" smtClean="0"/>
            </a:br>
            <a:r>
              <a:rPr lang="ru-RU" sz="3200" dirty="0" smtClean="0"/>
              <a:t>        для детей</a:t>
            </a:r>
            <a:endParaRPr lang="ru-RU" sz="3200" b="1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23528" y="1340768"/>
            <a:ext cx="7776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беседы на тему: «С кем ты живешь?»; «Где ты живешь?»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беседа на тему: «Мы такие разные»;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70118_1142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2636912"/>
            <a:ext cx="6948264" cy="39073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8386456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13160" y="-2043608"/>
            <a:ext cx="31089600" cy="2331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79512" y="332656"/>
            <a:ext cx="7776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сюжетно-ролевые игры «Дочки- матери», «Приходите в гости к нам», «Больница», «Семья»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конструирование «Дом в котором я живу»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20170118_1124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916832"/>
            <a:ext cx="2251599" cy="20162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Рисунок 15" descr="20170118_11283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55776" y="1844824"/>
            <a:ext cx="2880320" cy="22045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Рисунок 16" descr="20170118_11165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99992" y="4869160"/>
            <a:ext cx="3096344" cy="17412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Рисунок 18" descr="20170118_11185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580112" y="1844824"/>
            <a:ext cx="2031597" cy="29692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Рисунок 19" descr="20170118_11085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9512" y="4149080"/>
            <a:ext cx="4248472" cy="24482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435921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260648"/>
            <a:ext cx="3072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Рисование «Портрет друга»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170117_1557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2564904"/>
            <a:ext cx="2880320" cy="38404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139952" y="260648"/>
            <a:ext cx="3989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Аппликация «Угощение для гостей»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92696"/>
            <a:ext cx="34563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Программное содержание: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Продолжать развивать умение рисовать портрет,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стараясь передать особенности внешнего вида,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характер и настроение конкретного человека.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Развивать интерес к поиску изобразительно-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выразительных средств.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Продолжать знакомство с видами и жанрами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изобразительного искусства.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5976" y="692696"/>
            <a:ext cx="34563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Программное содержание: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Развивать интерес к аппликации, умение выполнять действия с предметами разной формы и величины; обратить внимание на необходимость прочного и аккуратного прикладывания предметов к основе;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Продолжать учить правильно располагать предметы на ограниченной поверхности;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MG_20161128_1612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2564904"/>
            <a:ext cx="2841779" cy="37890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511507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3273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Лепка «Семейный праздник»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260648"/>
            <a:ext cx="3604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Аппликация «Бусы настроения»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692696"/>
            <a:ext cx="34563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Программное содержание: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Продолжать учить детей лепить знакомые предметы, передавать форму, величину, некоторые детали.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Учить детей сдавливать пластилин, закреплять раскатывание между ладонями, закреплять умение лепить мелкие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детали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 палочки, шарики.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Воспитывать интерес к лепке. Аккуратность во время работы.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764704"/>
            <a:ext cx="345638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Программное содержание: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Развивать интерес к аппликации, умение вырезать круги способом закругления углов у квадрата; обратить внимание на необходимость аккуратного прикладывания предметов к основе;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распознавать свое настроение, уметь рассказывать о нем, передать  его.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Воспитание доброжелательности к сверстникам и окружающим людям.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70118_1110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492896"/>
            <a:ext cx="3653751" cy="20509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20170118_1108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4653136"/>
            <a:ext cx="3635896" cy="20446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 descr="20170113_1155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67944" y="2852936"/>
            <a:ext cx="3995936" cy="224771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79512" y="517322"/>
            <a:ext cx="77768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игра- интервью «Что такое дружба?»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рассматривание семейных фотографий;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разучивание </a:t>
            </a: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 семье; чтение сказок «Теремок», «Три медведя», «Три поросенка», «</a:t>
            </a: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», «12 месяцев»; пальчиковая гимнастика «Моя семья», 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20170127_1216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564904"/>
            <a:ext cx="4248472" cy="23891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Рисунок 14" descr="20170118_1142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3789040"/>
            <a:ext cx="4139952" cy="232807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6942877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4536504" cy="105837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Продукты проекта</a:t>
            </a:r>
            <a:br>
              <a:rPr lang="ru-RU" sz="3200" dirty="0" smtClean="0"/>
            </a:br>
            <a:r>
              <a:rPr lang="ru-RU" sz="3200" dirty="0" smtClean="0"/>
              <a:t>        для педагогов</a:t>
            </a:r>
            <a:endParaRPr lang="ru-RU" sz="3200" b="1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9552" y="1412776"/>
            <a:ext cx="6912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еловая игра: «По страницам Конвенции и Декларации»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4536504" cy="105837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Продукты проекта</a:t>
            </a:r>
            <a:br>
              <a:rPr lang="ru-RU" sz="3200" dirty="0" smtClean="0"/>
            </a:br>
            <a:r>
              <a:rPr lang="ru-RU" sz="3200" dirty="0" smtClean="0"/>
              <a:t>        для родителей</a:t>
            </a:r>
            <a:endParaRPr lang="ru-RU" sz="32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9512" y="1340768"/>
            <a:ext cx="77768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оформление в группе информационного стенда для родителей;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рассматривание дома свидетельства о рождении, паспорта;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выставка совместного творчества «Наш детский сад  - мой дом»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l5qTI59ZE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2420888"/>
            <a:ext cx="6812222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76805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Авторы проекта</a:t>
            </a: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Воспитатели : 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Клещикова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М.Н.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Коновал А.В.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20170123_115711(0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2780928"/>
            <a:ext cx="6156176" cy="34618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025866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16632"/>
            <a:ext cx="7239000" cy="69833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8" name="Рисунок 7" descr="2017-02-08_02-14-1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836712"/>
            <a:ext cx="4732706" cy="563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34249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Участники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745505" cy="399330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средней группы «Белочка», 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родители воспитанников, воспитатели группы.</a:t>
            </a:r>
          </a:p>
          <a:p>
            <a:endParaRPr lang="ru-RU" dirty="0"/>
          </a:p>
        </p:txBody>
      </p:sp>
      <p:pic>
        <p:nvPicPr>
          <p:cNvPr id="8" name="Рисунок 7" descr="20170118_1053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3140968"/>
            <a:ext cx="3995936" cy="2247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161129_1215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3933056"/>
            <a:ext cx="3995936" cy="2247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303928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Актуальность </a:t>
            </a:r>
            <a:r>
              <a:rPr lang="ru-RU" b="1" dirty="0" smtClean="0"/>
              <a:t>проекта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Наши дети - это будущее страны. Каким станет будущее детей и государства зависит от многих причин. Несомненно, одно: благополучие граждан России возможно только в цивилизованном правовом государстве.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ребенка, обделенного заботой и вниманием, нет второй возможности для нормального роста и здорового развития, поэтому проблеме охраны детства на всех уровнях нужно уделять первостепенное внимание.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Психолого-педагогическое направление предполагает создание благоприятных условий: соответствующей атмосферы, стиля жизни, общения в семье и в образовательном учреждении.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«Дети мира невинны, уязвимы и зависимы»,- констатирует Всемирная декларация об обеспечении выживания, защиты и развития детей.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малышу имя, фамилию и Родину —значит, озаглавить его судьбу на земле. Имя ребенка -это самый первый ответ на самый первый вопрос малыша: «Кто я?» Имя позволит малышу осознать свою личность.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28118863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/>
              <a:t> 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педагогических условий по формированию правовых основ ребёнка-дошкольника в условиях дошкольного образовательного учреждения.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389873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7745505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детей: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навыков общения.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Обогащение и расширение представлений об окружающем мире.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Повышение уровня коммуникативной компетентности.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Систематизация знаний, стимулирующих развитие познавательных и творческих способностей.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Активизация желания искать пути разрешения проблемных ситуаций.</a:t>
            </a:r>
          </a:p>
          <a:p>
            <a:pPr lvl="0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родителей: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Повысить компетентность родителей воспитанников по проблемам гражданского воспитания и семьи.</a:t>
            </a:r>
          </a:p>
          <a:p>
            <a:pPr lvl="0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педагогов: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Совершенствовать профессиональную компетентность педагогов в вопросах правового воспитания детей дошкольного возраста в соответствии с актуальными тенденциями развития современного общества.</a:t>
            </a:r>
          </a:p>
          <a:p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0868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Тип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/>
              <a:t> 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социальный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краткосрочный ( 1 месяц)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" name="Рисунок 8" descr="20170127_12165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3068960"/>
            <a:ext cx="6084168" cy="34213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4628249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Ожидаемые результаты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повышение уровня правовой культуры родителей, педагогов и воспитанников;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навыков нравственного поведения;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повышение социальной компетентности дошкольников;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расширение кругозора воспитанников;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в педагогический процесс ДОУ, помощь в формировании правильного отношения родителей к развитию своего ребенка, укрепление заинтересованности родителей в сотрудничестве с детским садом.</a:t>
            </a:r>
          </a:p>
          <a:p>
            <a:pPr marL="0" indent="0"/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9466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Подготовительный этап: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составление плана деятельности;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подбор наглядной стендовой информации для родительского уголка;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подбор художественной литературы для чтения, обсуждения с детьми;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подбор материала для деловой игры с педагогами.</a:t>
            </a: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287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711</TotalTime>
  <Words>847</Words>
  <Application>Microsoft Office PowerPoint</Application>
  <PresentationFormat>Экран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Проект «Права ребенка»  </vt:lpstr>
      <vt:lpstr>Авторы проекта</vt:lpstr>
      <vt:lpstr>Участники проекта:</vt:lpstr>
      <vt:lpstr>Актуальность проекта</vt:lpstr>
      <vt:lpstr>Цель проекта:</vt:lpstr>
      <vt:lpstr>Задачи проекта:</vt:lpstr>
      <vt:lpstr>Тип проекта</vt:lpstr>
      <vt:lpstr>Ожидаемые результаты </vt:lpstr>
      <vt:lpstr>Подготовительный этап: </vt:lpstr>
      <vt:lpstr>Основной этап: </vt:lpstr>
      <vt:lpstr>Основной этап: </vt:lpstr>
      <vt:lpstr>Заключительный этап: </vt:lpstr>
      <vt:lpstr>Продукты проекта         для детей</vt:lpstr>
      <vt:lpstr>Слайд 14</vt:lpstr>
      <vt:lpstr>Слайд 15</vt:lpstr>
      <vt:lpstr>Слайд 16</vt:lpstr>
      <vt:lpstr>Слайд 17</vt:lpstr>
      <vt:lpstr>Продукты проекта         для педагогов</vt:lpstr>
      <vt:lpstr>Продукты проекта         для родителей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. Организация кружковой и студийной работы ДОУ в рамках части ООПДО, формируемой участниками образовательных отношений в соответствии с ФГОС ДО</dc:title>
  <dc:creator>Сергей</dc:creator>
  <cp:lastModifiedBy>Sali Star</cp:lastModifiedBy>
  <cp:revision>60</cp:revision>
  <dcterms:created xsi:type="dcterms:W3CDTF">2014-03-16T11:27:59Z</dcterms:created>
  <dcterms:modified xsi:type="dcterms:W3CDTF">2017-02-21T20:57:06Z</dcterms:modified>
</cp:coreProperties>
</file>