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3-tub-ru.yandex.net/i?id=297502814-35-72&amp;n=2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000232" y="2928934"/>
            <a:ext cx="435771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«Психологические аспекты организации питания детей»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86446" y="4214818"/>
            <a:ext cx="30718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Подготовила и провела: Седавных Г.Е.</a:t>
            </a: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Педагог-психолог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86182" y="6072206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Г.Гусев, 2017 г.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051.radikal.ru/1202/f6/1b5d010720cf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57158" y="285728"/>
            <a:ext cx="8572560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НЕОФОБИЯ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боязнь употребления в пищу новых продуктов и блюд.</a:t>
            </a:r>
          </a:p>
          <a:p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НЕОФОБИЯ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естественный защитный механизм, позволяющий ребенку избежать употребления в пищу незнакомых и неопознанных веществ. Этот механизм присутствует с рождения и в норме, значительно ослабевая, переходит во взрослую жизнь. Пик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неофобии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приходится на 2-6 лет…Мальчики более избирательны к еде, чем девочки, но как избирательность в еде связана с полом ребёнка, пока не известно.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051.radikal.ru/1202/f6/1b5d010720cf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0" y="357166"/>
            <a:ext cx="9144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3200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неофобии</a:t>
            </a:r>
            <a:r>
              <a:rPr lang="ru-RU" sz="3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много причин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/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Char char="•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Персональные (генетические) факторы;</a:t>
            </a:r>
          </a:p>
          <a:p>
            <a:pPr>
              <a:buFont typeface="Arial" charset="0"/>
              <a:buChar char="•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пищевые семейные и этнокультурные традиции;</a:t>
            </a:r>
          </a:p>
          <a:p>
            <a:pPr>
              <a:buFont typeface="Arial" charset="0"/>
              <a:buChar char="•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социальные влияния в организованном детском коллективе; и др..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Для преодоления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неофобии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детям обычно необходимо около 15 проб нового продукта.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051.radikal.ru/1202/f6/1b5d010720cf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57158" y="0"/>
            <a:ext cx="8501122" cy="6708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РЕКОМЕНДАЦИИ  ПО ПСИХОЛОГИЧЕСКИМ АСПЕКТАМ ОРГАНИЗАЦИИ ПИТАНИЯ ДЕТЕЙ</a:t>
            </a:r>
          </a:p>
          <a:p>
            <a:pPr algn="ctr"/>
            <a:endParaRPr lang="ru-RU" sz="3200" u="sng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>
              <a:buAutoNum type="arabicPeriod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Доведите до сведения родителей, что не следует кормить ребёнка завтраком до прихода в детский сад. Таким образом формируется отрицательное отношение к употреблению пищи в ДОУ.</a:t>
            </a:r>
          </a:p>
          <a:p>
            <a:pPr marL="514350" indent="-514350" algn="just">
              <a:buAutoNum type="arabicPeriod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Дети склонны копировать действия взрослых, поэтому важно, чтобы они видели, что их воспитатель с удовольствием пробует пищу, которую предлагают им.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051.radikal.ru/1202/f6/1b5d010720cf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14282" y="357166"/>
            <a:ext cx="8929718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3. Необходимо тактично и терпеливо объяснять полезность разумного приема тех или иных продуктов, развивая вкус к пище, осознанную мотивацию (почему надо есть именно такое количество пищи). Можно:</a:t>
            </a:r>
          </a:p>
          <a:p>
            <a:pPr algn="just">
              <a:buFont typeface="Arial" charset="0"/>
              <a:buChar char="•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Дать информацию о составе блюда, способе приготовления, его вкусе и пользе для здоровья;</a:t>
            </a:r>
          </a:p>
          <a:p>
            <a:pPr>
              <a:buFont typeface="Arial" charset="0"/>
              <a:buChar char="•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попробовать блюдо, чтобы видели дети;</a:t>
            </a:r>
          </a:p>
          <a:p>
            <a:pPr>
              <a:buFont typeface="Arial" charset="0"/>
              <a:buChar char="•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вовлечь детей в разговор о блюде или его компонентах.</a:t>
            </a: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Эти действия помогут преодолеть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неофобию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 будут способствовать появлению у детей доверия к блюду.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051.radikal.ru/1202/f6/1b5d010720cf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428596" y="285728"/>
            <a:ext cx="8501122" cy="67083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4. Ребёнка, который отказывается есть, посадите во время пищи за стол к детям, которые едят хорошо. Влияние мнения сверстников, роль наглядного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научения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и стремление копировать поведение окружающих могут оказывать существенное влияние на пищевое поведение ребенка.</a:t>
            </a:r>
          </a:p>
          <a:p>
            <a:pPr algn="just"/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5. Откажитесь от попыток заставить ребенка есть или доедать. Прессинг и внушение чувства вины способствуют формированию отрицательного отношения к процессу употребления пищи в целом.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051.radikal.ru/1202/f6/1b5d010720cf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85720" y="214290"/>
            <a:ext cx="8858280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 Профессор А.А. Кисель писал: «Вполне здоровый ребенок отличается обычно хорошим аппетитом и съедает столько, сколько нужно для его возраста»</a:t>
            </a:r>
          </a:p>
          <a:p>
            <a:pPr algn="just"/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6. Любой поступок, любое действие имеют мотив или причину. Попытайтесь понять причину плохого аппетита. Если ребенок систематически отказывается от еды, аппетит его резко ухудшился- это не обязательно связано с качеством или вкусом пищи. Например, у ребенка насморк, он не чувствует запахи и аппетит будет снижен.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051.radikal.ru/1202/f6/1b5d010720cf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85720" y="0"/>
            <a:ext cx="8643998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7. Если ребенок отказывается от еды, потому что устал или расстроен, подход должен быть иным- в психологии он называется «активное слушание», когда взрослый дает понять ребенку, что догадывается о его переживаниях и «слышит» его. Предложите помощь, озвучив состояние ребенка, объясните свои действия : «Ты устал, я помогу тебе, давай покормлю». Или предоставьте ребенку «отсрочку» в действии: «Не хочешь кушать, потому что расстроен, отдохни (успокойся), поешь через ..минут. Часто следствием вашего мудрого, сдержанного поведения будет то, что ребенок начинает есть.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051.radikal.ru/1202/f6/1b5d010720cf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57158" y="357166"/>
            <a:ext cx="85011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2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57224" y="642918"/>
            <a:ext cx="8001056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8. В помещении, где дети едят, не должно быть душно или жарко. Это может снизить аппетит.</a:t>
            </a:r>
          </a:p>
          <a:p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9.Не вынуждайте детей сидеть за столом в ожидании еды – это быстро вызывает утомление и отрицательно сказывается на восприятии ребенком процесса употреблении пищи.</a:t>
            </a:r>
          </a:p>
          <a:p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10.Избегайте отрицательных эмоций во время кормления детей.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051.radikal.ru/1202/f6/1b5d010720cf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0" y="214290"/>
            <a:ext cx="9144000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11. Важен дружелюбный тон общения с ребенком во время принятия пищи. Крайне отрицательно влияют на аппетит фразы: «Не кроши!», «Не чавкай!», «У тебя не руки, а крюки!».</a:t>
            </a:r>
          </a:p>
          <a:p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12. При введении нового блюда порции не должны быть большими. Лучше положить ребёнку меньше еды, а потом, если у него будет желание,- добавку.</a:t>
            </a:r>
          </a:p>
          <a:p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13.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Ребёнок должен знать, что из-за стола можно выйти, окончив трапезу, только с разрешения старшего. Поблагодарив тех, кто сервировал стол, задвинуть стул, убрать посуду.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051.radikal.ru/1202/f6/1b5d010720cf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57158" y="357166"/>
            <a:ext cx="8786842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14. Дети дошкольного возраста впечатлительны, чрезвычайно доверчивы и внушаемы. Поэтому если взрослые допускают при ребёнке частые разговоры о том, «что он ничего не ест, мало ест», «привередлив в еде», сами подают пример излишней, чрезмерной разборчивости в пище- это отрицательно влияет на аппетит ребенка.</a:t>
            </a:r>
          </a:p>
          <a:p>
            <a:pPr algn="just"/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15. Прием пищи ребёнка – важнейший познавательный процесс. Ребенок должен осознанно и эмоционально положительно относиться к этому процессу. 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0-tub-ru.yandex.net/i?id=178398786-45-72&amp;n=2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642910" y="571480"/>
            <a:ext cx="8072494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Многие проблемы можно решить, не создавая их, особенно когда речь идёт о здоровье, к тому же если оно напрямую зависит от заложенных в детстве навыков, в частности рационального пищевого поведения. Зная механизм формирования привычек питания, учитывая психологические факторы, влияющие на выбор того или иного продукта педагог может участвовать в организации эффективной работы по профилактике многих заболеваний.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051.radikal.ru/1202/f6/1b5d010720cf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642910" y="571480"/>
            <a:ext cx="807249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  Осознанность и приятное предвкушение пищи «готовят» организм к тому, чтобы она была усвоена с пользой. В связи с этим интересны такие приёмы, как: загадывание детям загадок о продуктах, беседы – рассуждения, введение ребёнка в проблемную ситуацию, в которой он должен сделать самостоятельный выбор.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im5-tub-ru.yandex.net/i?id=92787025-03-72&amp;n=2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051.radikal.ru/1202/f6/1b5d010720cf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85720" y="857232"/>
            <a:ext cx="885828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Влияние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особенностей пищевого поведения человека на его здоровье</a:t>
            </a:r>
          </a:p>
          <a:p>
            <a:pPr algn="just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Роль питания в современных условиях значительно повышается в связи с ухудшением состояния здоровья детей в результате целого комплекса причин, одной из которых является нарушение структуры питания и снижение его качества в семье, так и в организованных детских коллективах.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051.radikal.ru/1202/f6/1b5d010720cf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000100" y="428604"/>
            <a:ext cx="7929618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Среди значимых негативных особенностей пищевого поведения детей в первую очередь следует назвать такие, как:</a:t>
            </a:r>
          </a:p>
          <a:p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Char char="•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Избыточное потребление соли;</a:t>
            </a:r>
          </a:p>
          <a:p>
            <a:pPr>
              <a:buFont typeface="Arial" charset="0"/>
              <a:buChar char="•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Насыщенных жиров;</a:t>
            </a:r>
          </a:p>
          <a:p>
            <a:pPr>
              <a:buFont typeface="Arial" charset="0"/>
              <a:buChar char="•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Сахара;</a:t>
            </a:r>
          </a:p>
          <a:p>
            <a:pPr>
              <a:buFont typeface="Arial" charset="0"/>
              <a:buChar char="•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Малое потребление рыбы;</a:t>
            </a:r>
          </a:p>
          <a:p>
            <a:pPr>
              <a:buFont typeface="Arial" charset="0"/>
              <a:buChar char="•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Малое потребление молочных продуктов;</a:t>
            </a:r>
          </a:p>
          <a:p>
            <a:pPr>
              <a:buFont typeface="Arial" charset="0"/>
              <a:buChar char="•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-.- овощей и фруктов….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051.radikal.ru/1202/f6/1b5d010720cf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714348" y="714356"/>
            <a:ext cx="842965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Многие заболевания и состояния, в том числе проявления недостаточности тех или иных пищевых веществ, обусловливают нарушения роста и развития детей, прежде всего интеллектуального.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051.radikal.ru/1202/f6/1b5d010720cf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714348" y="357166"/>
            <a:ext cx="8215370" cy="67083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Заболевания, связанные с нерациональным питанием:</a:t>
            </a:r>
          </a:p>
          <a:p>
            <a:pPr algn="just">
              <a:buFont typeface="Arial" charset="0"/>
              <a:buChar char="•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Анемия;</a:t>
            </a:r>
          </a:p>
          <a:p>
            <a:pPr algn="just">
              <a:buFont typeface="Arial" charset="0"/>
              <a:buChar char="•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Атеросклероз;</a:t>
            </a:r>
          </a:p>
          <a:p>
            <a:pPr algn="just">
              <a:buFont typeface="Arial" charset="0"/>
              <a:buChar char="•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Болезни органов пищеварения;</a:t>
            </a:r>
          </a:p>
          <a:p>
            <a:pPr algn="just">
              <a:buFont typeface="Arial" charset="0"/>
              <a:buChar char="•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Гипертоническая болезнь (артериальная гипертензия);</a:t>
            </a:r>
          </a:p>
          <a:p>
            <a:pPr algn="just">
              <a:buFont typeface="Arial" charset="0"/>
              <a:buChar char="•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Избыточная масса тела и ожирение;</a:t>
            </a:r>
          </a:p>
          <a:p>
            <a:pPr algn="just">
              <a:buFont typeface="Arial" charset="0"/>
              <a:buChar char="•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Кариес зубов;</a:t>
            </a:r>
          </a:p>
          <a:p>
            <a:pPr algn="just">
              <a:buFont typeface="Arial" charset="0"/>
              <a:buChar char="•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Кишечные инфекции;</a:t>
            </a:r>
          </a:p>
          <a:p>
            <a:pPr algn="just">
              <a:buFont typeface="Arial" charset="0"/>
              <a:buChar char="•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Некоторые злокачественные новообразования (рак толстой кишки) и др.</a:t>
            </a:r>
          </a:p>
          <a:p>
            <a:pPr algn="just">
              <a:buFont typeface="Arial" charset="0"/>
              <a:buChar char="•"/>
            </a:pP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051.radikal.ru/1202/f6/1b5d010720cf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428596" y="214290"/>
            <a:ext cx="8429684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Ребёнок- существо социальное, его потребности и интересы всегда связаны со взрослым. Образец отношения к той или иной стороне действительности, в частности к приему пищи, вкусовым предпочтениям, которые дают взрослые (в детском саду- воспитатели), обладает огромной силой.</a:t>
            </a:r>
          </a:p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Если повысить привлекательность продукта или блюда, один из способов сделать это- создать ситуацию искусственного дефицита или трудности получения того продукта или блюда, к которому желательно приучить ребенка.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051.radikal.ru/1202/f6/1b5d010720cf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0" y="0"/>
            <a:ext cx="8929718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Влияние рекламы на выбор еды</a:t>
            </a:r>
          </a:p>
          <a:p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 Чем больше времени дети смотрят телевизор, тем чаще они одолевают родителей просьбами приобрести им еду, которую они видят на экране. </a:t>
            </a: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Дети, в чьих семьях принято сервировать стол и украшать блюда, чаще предпочитают домашнюю еду рекламной. Ситуация в детском саду во многом определяется домашними традициями- если ребенок любит есть дома рекламную еду, он предпочтет такую еду в детском саду.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051.radikal.ru/1202/f6/1b5d010720cf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642910" y="2285992"/>
            <a:ext cx="8286808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Важным фактором, меняющим пищевое поведение ребенка, является </a:t>
            </a:r>
            <a:r>
              <a:rPr lang="ru-RU" sz="40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неофобия</a:t>
            </a: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602</TotalTime>
  <Words>1199</Words>
  <PresentationFormat>Экран (4:3)</PresentationFormat>
  <Paragraphs>74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Галина</dc:creator>
  <cp:lastModifiedBy>Галина</cp:lastModifiedBy>
  <cp:revision>64</cp:revision>
  <dcterms:created xsi:type="dcterms:W3CDTF">2016-12-22T07:33:18Z</dcterms:created>
  <dcterms:modified xsi:type="dcterms:W3CDTF">2017-02-14T12:42:07Z</dcterms:modified>
</cp:coreProperties>
</file>