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B69CC-66A0-4CF0-AB8C-C10A67A3B5A8}" type="datetimeFigureOut">
              <a:rPr lang="ru-RU" smtClean="0"/>
              <a:t>22.02.2017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FB966-3450-4FB3-9A91-50990A9C70E6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B69CC-66A0-4CF0-AB8C-C10A67A3B5A8}" type="datetimeFigureOut">
              <a:rPr lang="ru-RU" smtClean="0"/>
              <a:t>22.02.2017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FB966-3450-4FB3-9A91-50990A9C70E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B69CC-66A0-4CF0-AB8C-C10A67A3B5A8}" type="datetimeFigureOut">
              <a:rPr lang="ru-RU" smtClean="0"/>
              <a:t>22.02.2017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FB966-3450-4FB3-9A91-50990A9C70E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B69CC-66A0-4CF0-AB8C-C10A67A3B5A8}" type="datetimeFigureOut">
              <a:rPr lang="ru-RU" smtClean="0"/>
              <a:t>22.02.2017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FB966-3450-4FB3-9A91-50990A9C70E6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B69CC-66A0-4CF0-AB8C-C10A67A3B5A8}" type="datetimeFigureOut">
              <a:rPr lang="ru-RU" smtClean="0"/>
              <a:t>22.02.2017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FB966-3450-4FB3-9A91-50990A9C70E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B69CC-66A0-4CF0-AB8C-C10A67A3B5A8}" type="datetimeFigureOut">
              <a:rPr lang="ru-RU" smtClean="0"/>
              <a:t>22.02.2017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FB966-3450-4FB3-9A91-50990A9C70E6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B69CC-66A0-4CF0-AB8C-C10A67A3B5A8}" type="datetimeFigureOut">
              <a:rPr lang="ru-RU" smtClean="0"/>
              <a:t>22.02.2017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FB966-3450-4FB3-9A91-50990A9C70E6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B69CC-66A0-4CF0-AB8C-C10A67A3B5A8}" type="datetimeFigureOut">
              <a:rPr lang="ru-RU" smtClean="0"/>
              <a:t>22.02.2017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FB966-3450-4FB3-9A91-50990A9C70E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B69CC-66A0-4CF0-AB8C-C10A67A3B5A8}" type="datetimeFigureOut">
              <a:rPr lang="ru-RU" smtClean="0"/>
              <a:t>22.02.2017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FB966-3450-4FB3-9A91-50990A9C70E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B69CC-66A0-4CF0-AB8C-C10A67A3B5A8}" type="datetimeFigureOut">
              <a:rPr lang="ru-RU" smtClean="0"/>
              <a:t>22.02.2017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FB966-3450-4FB3-9A91-50990A9C70E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B69CC-66A0-4CF0-AB8C-C10A67A3B5A8}" type="datetimeFigureOut">
              <a:rPr lang="ru-RU" smtClean="0"/>
              <a:t>22.02.2017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FB966-3450-4FB3-9A91-50990A9C70E6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216B69CC-66A0-4CF0-AB8C-C10A67A3B5A8}" type="datetimeFigureOut">
              <a:rPr lang="ru-RU" smtClean="0"/>
              <a:t>22.02.2017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4BFFB966-3450-4FB3-9A91-50990A9C70E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43608" y="4077072"/>
            <a:ext cx="7056784" cy="1584176"/>
          </a:xfrm>
        </p:spPr>
        <p:txBody>
          <a:bodyPr>
            <a:normAutofit/>
          </a:bodyPr>
          <a:lstStyle/>
          <a:p>
            <a:pPr lvl="0" algn="l"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</a:pPr>
            <a:r>
              <a:rPr lang="ru-RU" sz="1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Отчёт летней – оздоровительной работы </a:t>
            </a:r>
          </a:p>
          <a:p>
            <a:pPr lvl="0" algn="l"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</a:pPr>
            <a:r>
              <a:rPr lang="ru-RU" sz="1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МБДОУ« Детский сад №20»</a:t>
            </a:r>
          </a:p>
          <a:p>
            <a:pPr lvl="0" algn="l"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</a:pPr>
            <a:r>
              <a:rPr lang="ru-RU" sz="1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младшая группа</a:t>
            </a:r>
          </a:p>
          <a:p>
            <a:pPr lvl="0" algn="l"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</a:pPr>
            <a:r>
              <a:rPr lang="ru-RU" sz="1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Воспитатель: Радченко Т.Н.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340768"/>
            <a:ext cx="7632848" cy="1793167"/>
          </a:xfrm>
        </p:spPr>
        <p:txBody>
          <a:bodyPr/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«Путешествие по летней радуге»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076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672" y="3861048"/>
            <a:ext cx="6512511" cy="1143000"/>
          </a:xfrm>
        </p:spPr>
        <p:txBody>
          <a:bodyPr>
            <a:normAutofit fontScale="90000"/>
          </a:bodyPr>
          <a:lstStyle/>
          <a:p>
            <a:r>
              <a:rPr lang="ru-RU" sz="2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Самой активной деятельность бала  познавательно-исследовательская : наблюдениям на прогулке за явлениями живой и неживой природы (состоянием почвы, температурой воздуха, осадками), экспериментирование (с водой и песком</a:t>
            </a:r>
            <a:r>
              <a:rPr lang="ru-RU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br>
              <a:rPr lang="ru-RU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98776" y="1280636"/>
            <a:ext cx="3889248" cy="2377440"/>
          </a:xfrm>
        </p:spPr>
      </p:pic>
    </p:spTree>
    <p:extLst>
      <p:ext uri="{BB962C8B-B14F-4D97-AF65-F5344CB8AC3E}">
        <p14:creationId xmlns:p14="http://schemas.microsoft.com/office/powerpoint/2010/main" val="233780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Благоприятное воздействие на эмоциональное состояние детей оказывали дидактические игры, организация слушания, пения, создание условий для детской творческой импровизации. </a:t>
            </a:r>
            <a:br>
              <a:rPr lang="ru-RU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Развлечение:  «Бабушка - Яга  будь внимательна!»</a:t>
            </a:r>
            <a:br>
              <a:rPr lang="ru-RU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1353236"/>
            <a:ext cx="4093914" cy="2795843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5024" y="1282603"/>
            <a:ext cx="3959423" cy="2722461"/>
          </a:xfrm>
        </p:spPr>
      </p:pic>
    </p:spTree>
    <p:extLst>
      <p:ext uri="{BB962C8B-B14F-4D97-AF65-F5344CB8AC3E}">
        <p14:creationId xmlns:p14="http://schemas.microsoft.com/office/powerpoint/2010/main" val="2745398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755576" y="980728"/>
            <a:ext cx="7772400" cy="504056"/>
          </a:xfrm>
        </p:spPr>
        <p:txBody>
          <a:bodyPr>
            <a:noAutofit/>
          </a:bodyPr>
          <a:lstStyle/>
          <a:p>
            <a:pPr algn="ctr"/>
            <a:r>
              <a:rPr lang="ru-RU" sz="2000" cap="none" dirty="0">
                <a:solidFill>
                  <a:srgbClr val="0070C0"/>
                </a:solidFill>
                <a:effectLst>
                  <a:reflection blurRad="6350" stA="55000" endA="300" endPos="45500" dir="5400000" sy="-100000" algn="bl" rotWithShape="0"/>
                </a:effectLst>
                <a:latin typeface="Trebuchet MS"/>
              </a:rPr>
              <a:t>Работа с родителями</a:t>
            </a:r>
            <a:br>
              <a:rPr lang="ru-RU" sz="2000" cap="none" dirty="0">
                <a:solidFill>
                  <a:srgbClr val="0070C0"/>
                </a:solidFill>
                <a:effectLst>
                  <a:reflection blurRad="6350" stA="55000" endA="300" endPos="45500" dir="5400000" sy="-100000" algn="bl" rotWithShape="0"/>
                </a:effectLst>
                <a:latin typeface="Trebuchet MS"/>
              </a:rPr>
            </a:br>
            <a:endParaRPr lang="ru-RU" sz="2000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755576" y="1556792"/>
            <a:ext cx="7772400" cy="4752528"/>
          </a:xfrm>
        </p:spPr>
        <p:txBody>
          <a:bodyPr/>
          <a:lstStyle/>
          <a:p>
            <a:pPr marL="228600" lvl="0" indent="-182880" algn="just"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  <a:buFont typeface="Georgia" pitchFamily="18" charset="0"/>
              <a:buChar char="*"/>
            </a:pPr>
            <a:r>
              <a:rPr lang="ru-RU" sz="1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Консультации для родителей на темы:</a:t>
            </a:r>
          </a:p>
          <a:p>
            <a:pPr marL="228600" lvl="0" indent="-182880" algn="just"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  <a:buFont typeface="Georgia" pitchFamily="18" charset="0"/>
              <a:buChar char="*"/>
            </a:pPr>
            <a:r>
              <a:rPr lang="ru-RU" sz="1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 Режим дня в летний оздоровительный период»</a:t>
            </a:r>
          </a:p>
          <a:p>
            <a:pPr marL="228600" lvl="0" indent="-182880" algn="just"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  <a:buFont typeface="Georgia" pitchFamily="18" charset="0"/>
              <a:buChar char="*"/>
            </a:pPr>
            <a:r>
              <a:rPr lang="ru-RU" sz="1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 Рекомендации по воспитанию детей летом»</a:t>
            </a:r>
          </a:p>
          <a:p>
            <a:pPr marL="228600" lvl="0" indent="-182880" algn="just"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  <a:buFont typeface="Georgia" pitchFamily="18" charset="0"/>
              <a:buChar char="*"/>
            </a:pPr>
            <a:r>
              <a:rPr lang="ru-RU" sz="1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 Ребёнок в природе»</a:t>
            </a:r>
          </a:p>
          <a:p>
            <a:pPr marL="228600" lvl="0" indent="-182880" algn="just"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  <a:buFont typeface="Georgia" pitchFamily="18" charset="0"/>
              <a:buChar char="*"/>
            </a:pPr>
            <a:r>
              <a:rPr lang="ru-RU" sz="1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 Рекомендации по познавательно – речевому развитию детей»</a:t>
            </a:r>
          </a:p>
          <a:p>
            <a:pPr marL="228600" lvl="0" indent="-182880" algn="just"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  <a:buFont typeface="Georgia" pitchFamily="18" charset="0"/>
              <a:buChar char="*"/>
            </a:pPr>
            <a:r>
              <a:rPr lang="ru-RU" sz="1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 Осторожно, растения!»</a:t>
            </a:r>
          </a:p>
          <a:p>
            <a:pPr marL="228600" lvl="0" indent="-182880" algn="just"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  <a:buFont typeface="Georgia" pitchFamily="18" charset="0"/>
              <a:buChar char="*"/>
            </a:pPr>
            <a:r>
              <a:rPr lang="ru-RU" sz="1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 Осторожно, солнце!»</a:t>
            </a:r>
          </a:p>
          <a:p>
            <a:pPr marL="228600" lvl="0" indent="-182880" algn="just"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  <a:buFont typeface="Georgia" pitchFamily="18" charset="0"/>
              <a:buChar char="*"/>
            </a:pPr>
            <a:r>
              <a:rPr lang="ru-RU" sz="1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 Безопасность на дорогах!»</a:t>
            </a:r>
          </a:p>
          <a:p>
            <a:pPr marL="228600" lvl="0" indent="-182880" algn="just"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  <a:buFont typeface="Georgia" pitchFamily="18" charset="0"/>
              <a:buChar char="*"/>
            </a:pPr>
            <a:r>
              <a:rPr lang="ru-RU" sz="1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 Профилактика солнечного и теплового удара»</a:t>
            </a:r>
          </a:p>
          <a:p>
            <a:pPr marL="228600" lvl="0" indent="-182880" algn="just"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  <a:buFont typeface="Georgia" pitchFamily="18" charset="0"/>
              <a:buChar char="*"/>
            </a:pPr>
            <a:r>
              <a:rPr lang="ru-RU" sz="1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 Организация закаливающих мероприятий»</a:t>
            </a:r>
          </a:p>
          <a:p>
            <a:pPr marL="228600" lvl="0" indent="-182880" algn="just"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  <a:buFont typeface="Georgia" pitchFamily="18" charset="0"/>
              <a:buChar char="*"/>
            </a:pPr>
            <a:r>
              <a:rPr lang="ru-RU" sz="1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 Витаминизация пищи»</a:t>
            </a:r>
          </a:p>
          <a:p>
            <a:pPr marL="228600" lvl="0" indent="-182880" algn="just"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  <a:buFont typeface="Georgia" pitchFamily="18" charset="0"/>
              <a:buChar char="*"/>
            </a:pPr>
            <a:endParaRPr lang="ru-RU" sz="1800" b="1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28600" lvl="0" indent="-182880" algn="just"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  <a:buFont typeface="Georgia" pitchFamily="18" charset="0"/>
              <a:buChar char="*"/>
            </a:pPr>
            <a:endParaRPr lang="ru-RU" sz="1600" b="1" dirty="0">
              <a:solidFill>
                <a:prstClr val="black">
                  <a:lumMod val="75000"/>
                  <a:lumOff val="25000"/>
                </a:prst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07622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b="1" dirty="0">
                <a:solidFill>
                  <a:srgbClr val="0070C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Родители  оформили площадку для прогулок детей на тему: «Любимые мульти- герои»</a:t>
            </a:r>
            <a:br>
              <a:rPr lang="ru-RU" sz="2000" b="1" dirty="0">
                <a:solidFill>
                  <a:srgbClr val="0070C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endParaRPr lang="ru-RU" sz="2000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1641" y="260648"/>
            <a:ext cx="2543820" cy="3946227"/>
          </a:xfrm>
        </p:spPr>
      </p:pic>
      <p:pic>
        <p:nvPicPr>
          <p:cNvPr id="8" name="Объект 7"/>
          <p:cNvPicPr>
            <a:picLocks noGrp="1" noChangeAspect="1"/>
          </p:cNvPicPr>
          <p:nvPr>
            <p:ph sz="quarter" idx="1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5024" y="1433551"/>
            <a:ext cx="4103439" cy="2715529"/>
          </a:xfrm>
        </p:spPr>
      </p:pic>
    </p:spTree>
    <p:extLst>
      <p:ext uri="{BB962C8B-B14F-4D97-AF65-F5344CB8AC3E}">
        <p14:creationId xmlns:p14="http://schemas.microsoft.com/office/powerpoint/2010/main" val="2307268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043608" y="404664"/>
            <a:ext cx="3636085" cy="125849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94225" y="2049159"/>
            <a:ext cx="4298255" cy="2459961"/>
          </a:xfrm>
        </p:spPr>
      </p:pic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395536" y="1988840"/>
            <a:ext cx="3964724" cy="2139518"/>
          </a:xfrm>
        </p:spPr>
        <p:txBody>
          <a:bodyPr>
            <a:normAutofit fontScale="92500" lnSpcReduction="20000"/>
          </a:bodyPr>
          <a:lstStyle/>
          <a:p>
            <a:pPr lvl="0" algn="just"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</a:pPr>
            <a:r>
              <a:rPr lang="ru-RU" sz="2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Лето – это маленькая жизнь! Именно в этот период года дети получают максимум впечатлений, удовольствия и радости от общения со сверстниками и новых открытий.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26912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87824" y="260648"/>
            <a:ext cx="3636085" cy="125849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9993" y="1908109"/>
            <a:ext cx="4320480" cy="2817035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55576" y="1556792"/>
            <a:ext cx="3708849" cy="4680520"/>
          </a:xfrm>
        </p:spPr>
        <p:txBody>
          <a:bodyPr>
            <a:normAutofit/>
          </a:bodyPr>
          <a:lstStyle/>
          <a:p>
            <a:pPr lvl="0" algn="just"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</a:pPr>
            <a:r>
              <a:rPr lang="ru-RU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Вместе с тем, чем больше времени проводят дошкольники на улице, тем больше внимания взрослые должны уделять организации деятельности детей в летний период. Грамотное решение этих вопросов позволит избежать неприятностей и обеспечить эмоционально насыщенную жизнь всем участникам образовательного процесса. </a:t>
            </a:r>
          </a:p>
          <a:p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27606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>
              <a:spcBef>
                <a:spcPct val="20000"/>
              </a:spcBef>
              <a:spcAft>
                <a:spcPts val="300"/>
              </a:spcAft>
            </a:pPr>
            <a:r>
              <a:rPr lang="ru-RU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Лето – особый период в жизни каждого ребенка. От окружающих его взрослых зависит то, как он проведет это время с пользой для здоровья, развития эмоциональных и познавательных процессов. </a:t>
            </a:r>
            <a:br>
              <a:rPr lang="ru-RU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1527737"/>
            <a:ext cx="4021906" cy="2261303"/>
          </a:xfrm>
        </p:spPr>
      </p:pic>
      <p:pic>
        <p:nvPicPr>
          <p:cNvPr id="9" name="Объект 8"/>
          <p:cNvPicPr>
            <a:picLocks noGrp="1" noChangeAspect="1"/>
          </p:cNvPicPr>
          <p:nvPr>
            <p:ph sz="quarter" idx="1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5024" y="1527737"/>
            <a:ext cx="3959423" cy="2261303"/>
          </a:xfrm>
        </p:spPr>
      </p:pic>
    </p:spTree>
    <p:extLst>
      <p:ext uri="{BB962C8B-B14F-4D97-AF65-F5344CB8AC3E}">
        <p14:creationId xmlns:p14="http://schemas.microsoft.com/office/powerpoint/2010/main" val="2517992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>
              <a:spcBef>
                <a:spcPct val="20000"/>
              </a:spcBef>
              <a:spcAft>
                <a:spcPts val="300"/>
              </a:spcAft>
            </a:pPr>
            <a:r>
              <a:rPr lang="ru-RU" sz="2000" b="1" dirty="0">
                <a:solidFill>
                  <a:srgbClr val="0070C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В летний период была увеличена  продолжительность прогулок. Для достижения оздоровительного эффекта режимом дня было предусмотрено  максимально возможное пребывание детей на открытом воздухе, соответствующая возрасту продолжительность сна и других видов отдыха. </a:t>
            </a: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4478" y="731838"/>
            <a:ext cx="6177843" cy="3475037"/>
          </a:xfrm>
        </p:spPr>
      </p:pic>
    </p:spTree>
    <p:extLst>
      <p:ext uri="{BB962C8B-B14F-4D97-AF65-F5344CB8AC3E}">
        <p14:creationId xmlns:p14="http://schemas.microsoft.com/office/powerpoint/2010/main" val="1716716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83569" y="4372168"/>
            <a:ext cx="7622232" cy="1143000"/>
          </a:xfrm>
        </p:spPr>
        <p:txBody>
          <a:bodyPr>
            <a:noAutofit/>
          </a:bodyPr>
          <a:lstStyle/>
          <a:p>
            <a:r>
              <a:rPr lang="ru-RU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течении дня были предусмотрены   все виды детской деятельности: двигательная, продуктивная, коммуникативная, трудовая, познавательно-исследовательская, музыкально-художественная, чтение художественной литературы, игровая.  </a:t>
            </a:r>
            <a:br>
              <a:rPr lang="ru-RU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1331856"/>
            <a:ext cx="4021906" cy="2817223"/>
          </a:xfrm>
        </p:spPr>
      </p:pic>
      <p:pic>
        <p:nvPicPr>
          <p:cNvPr id="8" name="Объект 7"/>
          <p:cNvPicPr>
            <a:picLocks noGrp="1" noChangeAspect="1"/>
          </p:cNvPicPr>
          <p:nvPr>
            <p:ph sz="quarter" idx="1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5024" y="1527737"/>
            <a:ext cx="4031431" cy="2261303"/>
          </a:xfrm>
        </p:spPr>
      </p:pic>
    </p:spTree>
    <p:extLst>
      <p:ext uri="{BB962C8B-B14F-4D97-AF65-F5344CB8AC3E}">
        <p14:creationId xmlns:p14="http://schemas.microsoft.com/office/powerpoint/2010/main" val="3610729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688" y="3861048"/>
            <a:ext cx="6512511" cy="1143000"/>
          </a:xfrm>
        </p:spPr>
        <p:txBody>
          <a:bodyPr>
            <a:noAutofit/>
          </a:bodyPr>
          <a:lstStyle/>
          <a:p>
            <a:r>
              <a:rPr lang="ru-RU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Летом воспитанники почти все время проводили  на территории ДОУ. На спортивных и игровых площадка, где  дети </a:t>
            </a:r>
            <a:br>
              <a:rPr lang="ru-RU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закрепляли  и совершенствовали  различные виды  движений  (ходьбы, бега, прыжков, лазания, бросания, ловли  и метания); Развивали физические качества  (ловкость, быстроту, выносливость</a:t>
            </a:r>
            <a:r>
              <a:rPr lang="ru-RU" sz="2000" b="1" dirty="0">
                <a:solidFill>
                  <a:srgbClr val="0070C0"/>
                </a:solidFill>
                <a:latin typeface="Trebuchet MS"/>
              </a:rPr>
              <a:t>);</a:t>
            </a:r>
            <a:br>
              <a:rPr lang="ru-RU" sz="2000" b="1" dirty="0">
                <a:solidFill>
                  <a:srgbClr val="0070C0"/>
                </a:solidFill>
                <a:latin typeface="Trebuchet MS"/>
              </a:rPr>
            </a:br>
            <a:r>
              <a:rPr lang="ru-RU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92096" y="1338548"/>
            <a:ext cx="4102608" cy="2261616"/>
          </a:xfrm>
        </p:spPr>
      </p:pic>
    </p:spTree>
    <p:extLst>
      <p:ext uri="{BB962C8B-B14F-4D97-AF65-F5344CB8AC3E}">
        <p14:creationId xmlns:p14="http://schemas.microsoft.com/office/powerpoint/2010/main" val="1560469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Была организована продуктивно образовательная  деятельность. На участке были  созданы соответствующие условия:  устойчивый стол,  скамейки,  выносной материал). </a:t>
            </a:r>
            <a:br>
              <a:rPr lang="ru-RU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1527737"/>
            <a:ext cx="3949898" cy="2333311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5024" y="1527737"/>
            <a:ext cx="3959423" cy="2261303"/>
          </a:xfrm>
        </p:spPr>
      </p:pic>
    </p:spTree>
    <p:extLst>
      <p:ext uri="{BB962C8B-B14F-4D97-AF65-F5344CB8AC3E}">
        <p14:creationId xmlns:p14="http://schemas.microsoft.com/office/powerpoint/2010/main" val="4234554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672" y="4293096"/>
            <a:ext cx="6512511" cy="1143000"/>
          </a:xfrm>
        </p:spPr>
        <p:txBody>
          <a:bodyPr>
            <a:noAutofit/>
          </a:bodyPr>
          <a:lstStyle/>
          <a:p>
            <a:r>
              <a:rPr lang="ru-RU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Знакомство с окружающей действительностью, наблюдения за природой летом, организация совместной деятельности взрослых и детей создают  благоприятные условия для развития коммуникативных качеств у дошкольников., через  чтение художественных произведений, стихов, загадок о лете.</a:t>
            </a:r>
            <a:br>
              <a:rPr lang="ru-RU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8" y="1527737"/>
            <a:ext cx="3805882" cy="2333311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653529" y="1127767"/>
            <a:ext cx="3737916" cy="2291713"/>
          </a:xfrm>
        </p:spPr>
      </p:pic>
    </p:spTree>
    <p:extLst>
      <p:ext uri="{BB962C8B-B14F-4D97-AF65-F5344CB8AC3E}">
        <p14:creationId xmlns:p14="http://schemas.microsoft.com/office/powerpoint/2010/main" val="3705956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28</TotalTime>
  <Words>409</Words>
  <Application>Microsoft Office PowerPoint</Application>
  <PresentationFormat>Экран (4:3)</PresentationFormat>
  <Paragraphs>29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Воздушный поток</vt:lpstr>
      <vt:lpstr>«Путешествие по летней радуге»</vt:lpstr>
      <vt:lpstr>Презентация PowerPoint</vt:lpstr>
      <vt:lpstr>Презентация PowerPoint</vt:lpstr>
      <vt:lpstr>Лето – особый период в жизни каждого ребенка. От окружающих его взрослых зависит то, как он проведет это время с пользой для здоровья, развития эмоциональных и познавательных процессов.  </vt:lpstr>
      <vt:lpstr>В летний период была увеличена  продолжительность прогулок. Для достижения оздоровительного эффекта режимом дня было предусмотрено  максимально возможное пребывание детей на открытом воздухе, соответствующая возрасту продолжительность сна и других видов отдыха. </vt:lpstr>
      <vt:lpstr> В течении дня были предусмотрены   все виды детской деятельности: двигательная, продуктивная, коммуникативная, трудовая, познавательно-исследовательская, музыкально-художественная, чтение художественной литературы, игровая.   </vt:lpstr>
      <vt:lpstr>Летом воспитанники почти все время проводили  на территории ДОУ. На спортивных и игровых площадка, где  дети  закрепляли  и совершенствовали  различные виды  движений  (ходьбы, бега, прыжков, лазания, бросания, ловли  и метания); Развивали физические качества  (ловкость, быстроту, выносливость);  </vt:lpstr>
      <vt:lpstr>Была организована продуктивно образовательная  деятельность. На участке были  созданы соответствующие условия:  устойчивый стол,  скамейки,  выносной материал).  </vt:lpstr>
      <vt:lpstr>Знакомство с окружающей действительностью, наблюдения за природой летом, организация совместной деятельности взрослых и детей создают  благоприятные условия для развития коммуникативных качеств у дошкольников., через  чтение художественных произведений, стихов, загадок о лете. </vt:lpstr>
      <vt:lpstr>Самой активной деятельность бала  познавательно-исследовательская : наблюдениям на прогулке за явлениями живой и неживой природы (состоянием почвы, температурой воздуха, осадками), экспериментирование (с водой и песком) </vt:lpstr>
      <vt:lpstr>Благоприятное воздействие на эмоциональное состояние детей оказывали дидактические игры, организация слушания, пения, создание условий для детской творческой импровизации.  Развлечение:  «Бабушка - Яга  будь внимательна!»  </vt:lpstr>
      <vt:lpstr>Работа с родителями </vt:lpstr>
      <vt:lpstr>Родители  оформили площадку для прогулок детей на тему: «Любимые мульти- герои» 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«Путешествие по летней радуге»</dc:title>
  <dc:creator>Windows User</dc:creator>
  <cp:lastModifiedBy>Windows User</cp:lastModifiedBy>
  <cp:revision>4</cp:revision>
  <dcterms:created xsi:type="dcterms:W3CDTF">2017-02-22T14:09:34Z</dcterms:created>
  <dcterms:modified xsi:type="dcterms:W3CDTF">2017-02-22T14:54:45Z</dcterms:modified>
</cp:coreProperties>
</file>