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2/20/2016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099375">
            <a:off x="457200" y="4800600"/>
            <a:ext cx="8458200" cy="120650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Устный счёт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609600"/>
            <a:ext cx="2438401" cy="1905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100-bal.ru/pars_docs/refs/89/88475/88475_html_103e1e9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33400"/>
            <a:ext cx="4724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http://nauch.com.ua/pars_docs/refs/8/7647/7647_html_22b9e884.png"/>
          <p:cNvPicPr>
            <a:picLocks noGrp="1"/>
          </p:cNvPicPr>
          <p:nvPr>
            <p:ph sz="half" idx="1"/>
          </p:nvPr>
        </p:nvPicPr>
        <p:blipFill>
          <a:blip r:embed="rId3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835920">
            <a:off x="4267200" y="533400"/>
            <a:ext cx="3962400" cy="3810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Какие числа нужно вставить в окошки грузовика, чтобы получилось  число 10 ?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457201" y="609600"/>
            <a:ext cx="1752599" cy="19050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14" name="Содержимое 13"/>
          <p:cNvGraphicFramePr>
            <a:graphicFrameLocks noGrp="1"/>
          </p:cNvGraphicFramePr>
          <p:nvPr>
            <p:ph sz="half" idx="1"/>
          </p:nvPr>
        </p:nvGraphicFramePr>
        <p:xfrm>
          <a:off x="4190997" y="1981200"/>
          <a:ext cx="4724406" cy="129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934"/>
                <a:gridCol w="524934"/>
                <a:gridCol w="524934"/>
                <a:gridCol w="524934"/>
                <a:gridCol w="524934"/>
                <a:gridCol w="524934"/>
                <a:gridCol w="524934"/>
                <a:gridCol w="524934"/>
                <a:gridCol w="524934"/>
              </a:tblGrid>
              <a:tr h="64770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 descr="http://100-bal.ru/pars_docs/refs/89/88475/88475_html_103e1e9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533400"/>
            <a:ext cx="1981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2667000" y="1752600"/>
            <a:ext cx="1524000" cy="152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10</a:t>
            </a:r>
            <a:endParaRPr lang="ru-RU" sz="4400" dirty="0"/>
          </a:p>
        </p:txBody>
      </p:sp>
      <p:sp>
        <p:nvSpPr>
          <p:cNvPr id="16" name="Кольцо 15"/>
          <p:cNvSpPr/>
          <p:nvPr/>
        </p:nvSpPr>
        <p:spPr>
          <a:xfrm>
            <a:off x="3048000" y="3276600"/>
            <a:ext cx="762000" cy="6858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Кольцо 16"/>
          <p:cNvSpPr/>
          <p:nvPr/>
        </p:nvSpPr>
        <p:spPr>
          <a:xfrm>
            <a:off x="5257800" y="3276600"/>
            <a:ext cx="685800" cy="6858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Кольцо 17"/>
          <p:cNvSpPr/>
          <p:nvPr/>
        </p:nvSpPr>
        <p:spPr>
          <a:xfrm flipV="1">
            <a:off x="6019800" y="3276600"/>
            <a:ext cx="685800" cy="6858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Кольцо 18"/>
          <p:cNvSpPr/>
          <p:nvPr/>
        </p:nvSpPr>
        <p:spPr>
          <a:xfrm>
            <a:off x="7543800" y="3276600"/>
            <a:ext cx="762000" cy="6858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Кольцо 19"/>
          <p:cNvSpPr/>
          <p:nvPr/>
        </p:nvSpPr>
        <p:spPr>
          <a:xfrm>
            <a:off x="8305800" y="3276600"/>
            <a:ext cx="685800" cy="6858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133600" y="2438400"/>
            <a:ext cx="533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Подумай, какое число следует сразу за числом: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1" y="609600"/>
            <a:ext cx="2971800" cy="2438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9</a:t>
            </a:r>
          </a:p>
          <a:p>
            <a:r>
              <a:rPr lang="ru-RU" dirty="0" smtClean="0"/>
              <a:t>10</a:t>
            </a:r>
            <a:endParaRPr lang="ru-RU" dirty="0" smtClean="0"/>
          </a:p>
          <a:p>
            <a:r>
              <a:rPr lang="ru-RU" dirty="0" smtClean="0"/>
              <a:t>18</a:t>
            </a:r>
          </a:p>
          <a:p>
            <a:r>
              <a:rPr lang="ru-RU" dirty="0" smtClean="0"/>
              <a:t>19</a:t>
            </a:r>
            <a:endParaRPr lang="ru-RU" dirty="0" smtClean="0"/>
          </a:p>
          <a:p>
            <a:r>
              <a:rPr lang="ru-RU" dirty="0" smtClean="0"/>
              <a:t>14</a:t>
            </a:r>
          </a:p>
          <a:p>
            <a:r>
              <a:rPr lang="ru-RU" dirty="0" smtClean="0"/>
              <a:t>15</a:t>
            </a:r>
            <a:endParaRPr lang="ru-RU" dirty="0" smtClean="0"/>
          </a:p>
          <a:p>
            <a:r>
              <a:rPr lang="ru-RU" dirty="0" smtClean="0"/>
              <a:t>16</a:t>
            </a:r>
          </a:p>
          <a:p>
            <a:r>
              <a:rPr lang="ru-RU" dirty="0" smtClean="0"/>
              <a:t>17</a:t>
            </a:r>
            <a:endParaRPr lang="ru-RU" dirty="0" smtClean="0"/>
          </a:p>
        </p:txBody>
      </p:sp>
      <p:pic>
        <p:nvPicPr>
          <p:cNvPr id="5" name="Рисунок 4" descr="http://100-bal.ru/pars_docs/refs/89/88475/88475_html_103e1e9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09600"/>
            <a:ext cx="2514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Сколько яблок соберёт  в корзину </a:t>
            </a:r>
            <a:r>
              <a:rPr lang="ru-RU" sz="2800" dirty="0" err="1" smtClean="0"/>
              <a:t>буратино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100-bal.ru/pars_docs/refs/89/88475/88475_html_103e1e9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09600"/>
            <a:ext cx="2514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www.prezentacya.ru/_nw/0/53464571.jpg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609600"/>
            <a:ext cx="1524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5" descr="http://www.prezentacya.ru/_nw/0/53464571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1371600"/>
            <a:ext cx="1447800" cy="137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5" descr="http://www.prezentacya.ru/_nw/0/53464571.jp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609600"/>
            <a:ext cx="1371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5" descr="http://www.prezentacya.ru/_nw/0/53464571.jp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2057400"/>
            <a:ext cx="1371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5" descr="http://www.prezentacya.ru/_nw/0/53464571.jp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2286000"/>
            <a:ext cx="1371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5" descr="http://www.prezentacya.ru/_nw/0/53464571.jp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2895600"/>
            <a:ext cx="1371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5" descr="http://www.prezentacya.ru/_nw/0/53464571.jp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3810000"/>
            <a:ext cx="1371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Содержимое 5" descr="http://www.prezentacya.ru/_nw/0/53464571.jp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3886200"/>
            <a:ext cx="1371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Содержимое 5" descr="http://www.prezentacya.ru/_nw/0/53464571.jp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72400" y="3048000"/>
            <a:ext cx="1371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Содержимое 5" descr="http://www.prezentacya.ru/_nw/0/53464571.jp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72400" y="1143000"/>
            <a:ext cx="1371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s://www.colourbox.com/preview/7378727-basket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76400" y="2895600"/>
            <a:ext cx="152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Вычисли: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8 + 7 </a:t>
            </a:r>
          </a:p>
          <a:p>
            <a:r>
              <a:rPr lang="ru-RU" dirty="0" smtClean="0"/>
              <a:t>15</a:t>
            </a:r>
          </a:p>
          <a:p>
            <a:r>
              <a:rPr lang="ru-RU" dirty="0" smtClean="0"/>
              <a:t>9 – 6</a:t>
            </a:r>
          </a:p>
          <a:p>
            <a:r>
              <a:rPr lang="ru-RU" dirty="0" smtClean="0"/>
              <a:t>3</a:t>
            </a:r>
          </a:p>
          <a:p>
            <a:r>
              <a:rPr lang="ru-RU" dirty="0" smtClean="0"/>
              <a:t>18 – 8 -10</a:t>
            </a:r>
          </a:p>
          <a:p>
            <a:r>
              <a:rPr lang="ru-RU" dirty="0" smtClean="0"/>
              <a:t>0</a:t>
            </a:r>
          </a:p>
          <a:p>
            <a:r>
              <a:rPr lang="ru-RU" dirty="0" smtClean="0"/>
              <a:t>6 + 4 – 8</a:t>
            </a:r>
          </a:p>
          <a:p>
            <a:r>
              <a:rPr lang="ru-RU" dirty="0" smtClean="0"/>
              <a:t>2</a:t>
            </a:r>
            <a:endParaRPr lang="ru-RU" dirty="0"/>
          </a:p>
        </p:txBody>
      </p:sp>
      <p:pic>
        <p:nvPicPr>
          <p:cNvPr id="5" name="Рисунок 4" descr="http://100-bal.ru/pars_docs/refs/89/88475/88475_html_103e1e9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09600"/>
            <a:ext cx="2514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Вычисли: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9 </a:t>
            </a:r>
            <a:r>
              <a:rPr lang="ru-RU" dirty="0" err="1" smtClean="0"/>
              <a:t>дес</a:t>
            </a:r>
            <a:r>
              <a:rPr lang="ru-RU" dirty="0" smtClean="0"/>
              <a:t>. – 5 </a:t>
            </a:r>
            <a:r>
              <a:rPr lang="ru-RU" dirty="0" err="1" smtClean="0"/>
              <a:t>дес</a:t>
            </a:r>
            <a:r>
              <a:rPr lang="ru-RU" dirty="0" smtClean="0"/>
              <a:t>.</a:t>
            </a:r>
          </a:p>
          <a:p>
            <a:r>
              <a:rPr lang="ru-RU" dirty="0" smtClean="0"/>
              <a:t>4 </a:t>
            </a:r>
            <a:r>
              <a:rPr lang="ru-RU" dirty="0" err="1" smtClean="0"/>
              <a:t>дес</a:t>
            </a:r>
            <a:r>
              <a:rPr lang="ru-RU" dirty="0" smtClean="0"/>
              <a:t>.</a:t>
            </a:r>
          </a:p>
          <a:p>
            <a:r>
              <a:rPr lang="ru-RU" dirty="0" smtClean="0"/>
              <a:t>7 дм. – 3 дм. </a:t>
            </a:r>
          </a:p>
          <a:p>
            <a:r>
              <a:rPr lang="ru-RU" dirty="0" smtClean="0"/>
              <a:t>4 дм.</a:t>
            </a:r>
          </a:p>
          <a:p>
            <a:r>
              <a:rPr lang="ru-RU" dirty="0" smtClean="0"/>
              <a:t>5дм. – 30 см.</a:t>
            </a:r>
          </a:p>
          <a:p>
            <a:r>
              <a:rPr lang="ru-RU" dirty="0" smtClean="0"/>
              <a:t>2 дм. </a:t>
            </a:r>
          </a:p>
          <a:p>
            <a:r>
              <a:rPr lang="ru-RU" dirty="0" smtClean="0"/>
              <a:t>6 см. - 20 мм.</a:t>
            </a:r>
          </a:p>
          <a:p>
            <a:r>
              <a:rPr lang="ru-RU" dirty="0" smtClean="0"/>
              <a:t>4 см.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http://100-bal.ru/pars_docs/refs/89/88475/88475_html_103e1e9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09600"/>
            <a:ext cx="2514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Вычисли: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70 – 60 </a:t>
            </a:r>
          </a:p>
          <a:p>
            <a:r>
              <a:rPr lang="ru-RU" dirty="0" smtClean="0"/>
              <a:t>10</a:t>
            </a:r>
          </a:p>
          <a:p>
            <a:r>
              <a:rPr lang="ru-RU" dirty="0" smtClean="0"/>
              <a:t>20 + 40</a:t>
            </a:r>
          </a:p>
          <a:p>
            <a:r>
              <a:rPr lang="ru-RU" dirty="0" smtClean="0"/>
              <a:t>60</a:t>
            </a:r>
          </a:p>
          <a:p>
            <a:r>
              <a:rPr lang="ru-RU" dirty="0" smtClean="0"/>
              <a:t>55 – 5</a:t>
            </a:r>
          </a:p>
          <a:p>
            <a:r>
              <a:rPr lang="ru-RU" dirty="0" smtClean="0"/>
              <a:t>50</a:t>
            </a:r>
          </a:p>
          <a:p>
            <a:r>
              <a:rPr lang="ru-RU" dirty="0" smtClean="0"/>
              <a:t>24 – 20</a:t>
            </a:r>
          </a:p>
          <a:p>
            <a:r>
              <a:rPr lang="ru-RU" dirty="0" smtClean="0"/>
              <a:t>4</a:t>
            </a:r>
            <a:endParaRPr lang="ru-RU" dirty="0"/>
          </a:p>
        </p:txBody>
      </p:sp>
      <p:pic>
        <p:nvPicPr>
          <p:cNvPr id="5" name="Рисунок 4" descr="http://100-bal.ru/pars_docs/refs/89/88475/88475_html_103e1e9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09600"/>
            <a:ext cx="2514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lvl="2"/>
            <a:r>
              <a:rPr lang="ru-RU" sz="5200" dirty="0" smtClean="0"/>
              <a:t>Молодцы!</a:t>
            </a:r>
            <a:endParaRPr lang="ru-RU" sz="5200" dirty="0"/>
          </a:p>
        </p:txBody>
      </p:sp>
      <p:pic>
        <p:nvPicPr>
          <p:cNvPr id="5" name="Рисунок 4" descr="http://100-bal.ru/pars_docs/refs/89/88475/88475_html_103e1e9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09600"/>
            <a:ext cx="2514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158</TotalTime>
  <Words>132</Words>
  <Application>Microsoft Office PowerPoint</Application>
  <PresentationFormat>Экран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Устный счёт</vt:lpstr>
      <vt:lpstr>Какие числа нужно вставить в окошки грузовика, чтобы получилось  число 10 ?</vt:lpstr>
      <vt:lpstr>Подумай, какое число следует сразу за числом: </vt:lpstr>
      <vt:lpstr>Сколько яблок соберёт  в корзину буратино?</vt:lpstr>
      <vt:lpstr>Вычисли:</vt:lpstr>
      <vt:lpstr>Вычисли:</vt:lpstr>
      <vt:lpstr>Вычисли: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Числа от 1 до 100</dc:title>
  <dc:creator>Палата№2</dc:creator>
  <cp:lastModifiedBy>1</cp:lastModifiedBy>
  <cp:revision>14</cp:revision>
  <dcterms:created xsi:type="dcterms:W3CDTF">2016-02-18T18:55:50Z</dcterms:created>
  <dcterms:modified xsi:type="dcterms:W3CDTF">2016-02-19T21:36:44Z</dcterms:modified>
</cp:coreProperties>
</file>