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DBFAB8-610B-4183-8889-6ED79831A4E6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2978BB-5C2A-4458-97CD-5AEB66C4CE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76672"/>
            <a:ext cx="296893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keyremaso.science/pic-5klass.net/datas/matematika/Delenie-s-ostatkom/0003-003-Ustnyj-schet-Nu-ka-v-storonu-karandashi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76672"/>
            <a:ext cx="5266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Подумай, какие числа вставим вместо звёздочек.</a:t>
            </a:r>
            <a:endParaRPr lang="ru-RU" dirty="0"/>
          </a:p>
        </p:txBody>
      </p:sp>
      <p:pic>
        <p:nvPicPr>
          <p:cNvPr id="5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04664"/>
            <a:ext cx="296893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6" descr="http://annot.ru/tw_files2/urls_562/90/d-89640/89640_html_7f86583f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296893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s://im3-tub-ru.yandex.net/i?id=b88548621bc6e73e264e8b196545437a&amp;n=33&amp;h=215&amp;w=394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76672"/>
            <a:ext cx="53285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время показывают часы?</a:t>
            </a:r>
            <a:endParaRPr lang="ru-RU" dirty="0"/>
          </a:p>
        </p:txBody>
      </p:sp>
      <p:pic>
        <p:nvPicPr>
          <p:cNvPr id="5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04664"/>
            <a:ext cx="296893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pro-obed.ru/wp-content/uploads/2011/08/1149-3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620688"/>
            <a:ext cx="432048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contentlead.com/wp-content/uploads/2014/07/shutterstock_13292778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141373"/>
            <a:ext cx="2232248" cy="229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colourbox.com/preview/8259801-five-to-eigh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132856"/>
            <a:ext cx="20882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1840" y="530352"/>
            <a:ext cx="5555440" cy="4389120"/>
          </a:xfrm>
        </p:spPr>
        <p:txBody>
          <a:bodyPr/>
          <a:lstStyle/>
          <a:p>
            <a:r>
              <a:rPr lang="ru-RU" dirty="0" smtClean="0"/>
              <a:t>90-50</a:t>
            </a:r>
          </a:p>
          <a:p>
            <a:r>
              <a:rPr lang="ru-RU" dirty="0" smtClean="0"/>
              <a:t>40</a:t>
            </a:r>
          </a:p>
          <a:p>
            <a:r>
              <a:rPr lang="ru-RU" dirty="0" smtClean="0"/>
              <a:t>50-30</a:t>
            </a:r>
          </a:p>
          <a:p>
            <a:r>
              <a:rPr lang="ru-RU" dirty="0" smtClean="0"/>
              <a:t>20</a:t>
            </a:r>
          </a:p>
          <a:p>
            <a:r>
              <a:rPr lang="ru-RU" dirty="0" smtClean="0"/>
              <a:t>16-7+1</a:t>
            </a:r>
          </a:p>
          <a:p>
            <a:r>
              <a:rPr lang="ru-RU" dirty="0" smtClean="0"/>
              <a:t>10</a:t>
            </a:r>
          </a:p>
          <a:p>
            <a:r>
              <a:rPr lang="ru-RU" dirty="0" smtClean="0"/>
              <a:t>9+3-6</a:t>
            </a:r>
          </a:p>
          <a:p>
            <a:r>
              <a:rPr lang="ru-RU" dirty="0" smtClean="0"/>
              <a:t>6</a:t>
            </a:r>
            <a:endParaRPr lang="ru-RU" dirty="0"/>
          </a:p>
        </p:txBody>
      </p:sp>
      <p:pic>
        <p:nvPicPr>
          <p:cNvPr id="5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27363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Вычисли:</a:t>
            </a:r>
            <a:endParaRPr lang="ru-RU" dirty="0"/>
          </a:p>
        </p:txBody>
      </p:sp>
      <p:pic>
        <p:nvPicPr>
          <p:cNvPr id="5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168351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ok-t.ru/studopediaru/baza5/1998072227.files/image131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4664"/>
            <a:ext cx="525658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Вычисли:</a:t>
            </a:r>
            <a:endParaRPr lang="ru-RU" dirty="0"/>
          </a:p>
        </p:txBody>
      </p:sp>
      <p:pic>
        <p:nvPicPr>
          <p:cNvPr id="5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295232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esktop\Математика 2 класс урок и презентация на тему устный счет сложение и вычитание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3" y="476672"/>
            <a:ext cx="5317321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052736"/>
            <a:ext cx="5123392" cy="4536504"/>
          </a:xfrm>
        </p:spPr>
        <p:txBody>
          <a:bodyPr>
            <a:normAutofit/>
          </a:bodyPr>
          <a:lstStyle/>
          <a:p>
            <a:endParaRPr lang="ru-RU" sz="5400" dirty="0" smtClean="0"/>
          </a:p>
          <a:p>
            <a:endParaRPr lang="ru-RU" sz="5400" dirty="0" smtClean="0"/>
          </a:p>
          <a:p>
            <a:r>
              <a:rPr lang="ru-RU" sz="5400" dirty="0" smtClean="0"/>
              <a:t>Молодцы!</a:t>
            </a:r>
            <a:endParaRPr lang="ru-RU" sz="5400" dirty="0"/>
          </a:p>
        </p:txBody>
      </p:sp>
      <p:pic>
        <p:nvPicPr>
          <p:cNvPr id="5" name="Содержимое 6" descr="http://annot.ru/tw_files2/urls_562/90/d-89640/89640_html_7f86583f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16835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29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Подумай, какие числа вставим вместо звёздочек.</vt:lpstr>
      <vt:lpstr>Какое время показывают часы?</vt:lpstr>
      <vt:lpstr>Вычисли:</vt:lpstr>
      <vt:lpstr>Вычисли:</vt:lpstr>
      <vt:lpstr>Вычисли: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2016-02-19T21:37:32Z</dcterms:created>
  <dcterms:modified xsi:type="dcterms:W3CDTF">2016-02-19T22:10:52Z</dcterms:modified>
</cp:coreProperties>
</file>