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1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8" r:id="rId15"/>
    <p:sldId id="273" r:id="rId16"/>
    <p:sldId id="276" r:id="rId17"/>
    <p:sldId id="277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909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24D94-AE2A-4E4D-ADF5-A095B276F0C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FC13C-74D3-4D0B-8E34-A91086A38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36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FC13C-74D3-4D0B-8E34-A91086A38FC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5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3" y="-3"/>
            <a:ext cx="9143998" cy="681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7956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проекта: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«Звезда </a:t>
            </a: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Советского кино, замечательная актриса и просто красивая женщина – наша землячка Марина 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Ладынина»</a:t>
            </a: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4509120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Автор проекта: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Данила Коротких, ученик 7 В класса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проекта: 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Ольга Владимировна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Овчинникова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учитель русского языка и литературы</a:t>
            </a:r>
          </a:p>
        </p:txBody>
      </p:sp>
      <p:pic>
        <p:nvPicPr>
          <p:cNvPr id="6" name="Picture 4" descr="http://images.aif.ru/000/229/43362df6603819fd010a7c4666b7b2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0719" y="3140968"/>
            <a:ext cx="3404692" cy="345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7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3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После этого актриса не захотела больше сниматься 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кино, так как 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не хотела играть возрастные роли, желая остаться в памяти зрителей молодой. Много раз ей предлагали сниматься, но она отказывалась.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698" name="Picture 2" descr="http://s20.postimg.org/9zqqg1ljh/0666a5b3e5f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80587"/>
            <a:ext cx="1728192" cy="24194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188639"/>
            <a:ext cx="89644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Лишь в 1965 году она снялась в телевизионном фильме «Люди остаются людьми» по роману Юрия 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Пиляра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но фильм на экраны не вышел. </a:t>
            </a:r>
          </a:p>
        </p:txBody>
      </p:sp>
      <p:pic>
        <p:nvPicPr>
          <p:cNvPr id="4102" name="Picture 6" descr="http://nemaloknig.info/picimg/300/3003/30036/300361/i_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09120"/>
            <a:ext cx="1481349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89644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Последние десять лет жила затворницей и практически ни с кем не общалась. Иногда к Ладыниной приходила 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Наина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Ельцина, которая долгие годы заботилась о Марине Алексеевне. </a:t>
            </a:r>
          </a:p>
        </p:txBody>
      </p:sp>
      <p:pic>
        <p:nvPicPr>
          <p:cNvPr id="27650" name="Picture 2" descr="http://cdn15.img22.ria.ru/images/96450/13/96450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73591"/>
            <a:ext cx="2808312" cy="19749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1439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Марина Ладынина скончалась на 95-м году жизни в одной из московских больниц 10 марта 2003 года. Похоронена на 5-м участке Новодевичьего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кладбища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 одном ряду с могилами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Ю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Никулина, Б.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Брунова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Улановой.</a:t>
            </a:r>
          </a:p>
        </p:txBody>
      </p:sp>
      <p:pic>
        <p:nvPicPr>
          <p:cNvPr id="8" name="Picture 2" descr="http://andreygoncharov.users.photofile.ru/photo/andreygoncharov/150627079/xlarge/1634409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134970" cy="28905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" y="-47020"/>
            <a:ext cx="91439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Звезда советского кино, </a:t>
            </a: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замечательная женщина – наша землячка</a:t>
            </a: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краеведческом музее нашего города есть экспозиция, посвящённая Марине Ладыниной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Это и фотографии, и выставка личных вещей актрисы. Назаровский музей- единственный в России, где хранятся экспонаты, принадлежавшие Марине Алексеевне</a:t>
            </a: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http://nazarovo.bezformata.ru/content/image1018634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918846"/>
            <a:ext cx="3384375" cy="2702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421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116633"/>
            <a:ext cx="89644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 2012 году в городе Назарово в честь великой актрисы был установлен памятник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установка </a:t>
            </a: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стала одним из центральных событий проходящего в эти дни Назаровского кинофорума отечественных фильмов, посвящённого памяти знаменитой актрисы театра и кино. </a:t>
            </a:r>
          </a:p>
        </p:txBody>
      </p:sp>
      <p:pic>
        <p:nvPicPr>
          <p:cNvPr id="3" name="Picture 2" descr="http://baikal24.ru/public/images/upload/fullf0a5ade7b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926837"/>
            <a:ext cx="1800201" cy="27003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Внук актрисы Иван Ладынин выразил благодарность за инициативу установить в Назарове памятник его знаменитой бабушке и за то внимание, которое край уделяет сохранению памяти об актрисе, проводя кинофорум её имени.</a:t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8" name="Picture 4" descr="http://miracentre.ru/content/gallery/589ae6e88455b65b794d5943089bae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3" y="4305346"/>
            <a:ext cx="3560262" cy="23640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-47021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Знать родной город – это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значит знать то, чем он примечателен. И одной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из самых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главных достопримечательностей,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мой взгляд, является памятник Марины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Ладыниной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одноименном сквере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рядом с КДЦ «Юбилейный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r>
              <a:rPr lang="ru-RU" sz="2000" dirty="0"/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игура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актрисы выполнена из бронзы.</a:t>
            </a:r>
          </a:p>
        </p:txBody>
      </p:sp>
      <p:pic>
        <p:nvPicPr>
          <p:cNvPr id="1026" name="Picture 2" descr="http://zapad24.ru/uploads/posts/2013-10/1382097255_img_67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6" y="4509120"/>
            <a:ext cx="3471706" cy="2314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32" name="Picture 8" descr="http://www.nazarovo-online.ru/uploads/posts/2012-03/thumbs/1332208045_glavnaya-yubileyny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74794"/>
            <a:ext cx="3240360" cy="19071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0" name="Picture 2" descr="http://nazarovo.bezformata.ru/content/image10261747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89" y="3099133"/>
            <a:ext cx="2384717" cy="1788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2763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Documents and Settings\Admin\Рабочий стол\ПРЕЗЕНТАЦИЯ. КОРОТКИХ. о ЛАДЫНЫНОЙ\ПРЕЗЕНТАЦИЯ. КОРОТКИХ. о ЛАДЫНЫНОЙ. 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52055"/>
            <a:ext cx="2376264" cy="1782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07504" y="116632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Думаю, что моя презентация будет полезна  как для  подрастающего поколения, так и для людей солидного возраста.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3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3999" cy="640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78497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/>
                <a:ea typeface="Times New Roman"/>
              </a:rPr>
              <a:t>Марина Ладынина родилась 11 (24) </a:t>
            </a:r>
            <a:r>
              <a:rPr lang="ru-RU" sz="2400" b="1" dirty="0" smtClean="0">
                <a:latin typeface="Arial"/>
                <a:ea typeface="Times New Roman"/>
              </a:rPr>
              <a:t>июня</a:t>
            </a:r>
            <a:r>
              <a:rPr lang="ru-RU" sz="2400" b="1" dirty="0">
                <a:latin typeface="Arial"/>
                <a:ea typeface="Times New Roman"/>
              </a:rPr>
              <a:t>  1908 </a:t>
            </a:r>
            <a:r>
              <a:rPr lang="ru-RU" sz="2400" b="1" dirty="0" smtClean="0">
                <a:latin typeface="Arial"/>
                <a:ea typeface="Times New Roman"/>
              </a:rPr>
              <a:t>года (по </a:t>
            </a:r>
            <a:r>
              <a:rPr lang="ru-RU" sz="2400" b="1" dirty="0">
                <a:latin typeface="Arial"/>
                <a:ea typeface="Times New Roman"/>
              </a:rPr>
              <a:t>другим источникам - в 1907 году) </a:t>
            </a:r>
            <a:r>
              <a:rPr lang="ru-RU" sz="2400" b="1" dirty="0" smtClean="0">
                <a:latin typeface="Arial"/>
                <a:ea typeface="Times New Roman"/>
              </a:rPr>
              <a:t>в селе</a:t>
            </a:r>
            <a:r>
              <a:rPr lang="ru-RU" sz="2400" b="1" dirty="0">
                <a:latin typeface="Arial"/>
                <a:ea typeface="Times New Roman"/>
              </a:rPr>
              <a:t> </a:t>
            </a:r>
            <a:r>
              <a:rPr lang="ru-RU" sz="2400" b="1" dirty="0" err="1" smtClean="0">
                <a:latin typeface="Arial"/>
                <a:ea typeface="Times New Roman"/>
              </a:rPr>
              <a:t>Скотинино</a:t>
            </a:r>
            <a:r>
              <a:rPr lang="ru-RU" sz="2400" b="1" dirty="0" smtClean="0">
                <a:latin typeface="Arial"/>
                <a:ea typeface="Times New Roman"/>
              </a:rPr>
              <a:t> </a:t>
            </a:r>
            <a:r>
              <a:rPr lang="ru-RU" sz="2400" b="1" dirty="0">
                <a:latin typeface="Arial"/>
                <a:ea typeface="Times New Roman"/>
              </a:rPr>
              <a:t> (ныне —</a:t>
            </a:r>
            <a:r>
              <a:rPr lang="ru-RU" sz="2400" b="1" dirty="0" err="1" smtClean="0">
                <a:latin typeface="Arial"/>
                <a:ea typeface="Times New Roman"/>
              </a:rPr>
              <a:t>Тёмкинский</a:t>
            </a:r>
            <a:r>
              <a:rPr lang="ru-RU" sz="2400" b="1" dirty="0" smtClean="0">
                <a:latin typeface="Arial"/>
                <a:ea typeface="Times New Roman"/>
              </a:rPr>
              <a:t> район Смоленской области) в </a:t>
            </a:r>
            <a:r>
              <a:rPr lang="ru-RU" sz="2400" b="1" dirty="0">
                <a:latin typeface="Arial"/>
                <a:ea typeface="Times New Roman"/>
              </a:rPr>
              <a:t>крестьянской семье Алексея Дмитриевича  и Марии Наумовны Ладыниных. </a:t>
            </a:r>
            <a:endParaRPr lang="en-US" sz="2400" b="1" dirty="0" smtClean="0">
              <a:latin typeface="Arial"/>
              <a:ea typeface="Times New Roman"/>
            </a:endParaRPr>
          </a:p>
          <a:p>
            <a:pPr lvl="0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Вскоре </a:t>
            </a: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вместе с родителями они переехали в село Назарово вблизи города Ачинска (ныне - город Назарово). В семье было четверо детей, Марина была старшей.</a:t>
            </a:r>
          </a:p>
          <a:p>
            <a:endParaRPr lang="ru-RU" sz="2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6974"/>
            <a:ext cx="3600400" cy="235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8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93" y="-47020"/>
            <a:ext cx="9206691" cy="690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0"/>
            <a:ext cx="835292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 Марины с ранних лет начал проявляться интерес к книгам и сцене.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школьном самодеятельном театре Марина была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суфлёром.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окончания школы, когда ей ещё не было шестнадцати лет, она стала сельской учительницей — сначала в Сибири, а потом в одном из сёл Смоленской губернии.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http://proxy.whoisaaronbrown.com/proxy/http:/img-fotki.yandex.ru/get/9491/121447594.5e3/0_108bbf_220d47b8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proxy.whoisaaronbrown.com/proxy/http:/img-fotki.yandex.ru/get/9491/121447594.5e3/0_108bbf_220d47b8_X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proxy.whoisaaronbrown.com/proxy/http:/img-fotki.yandex.ru/get/9491/121447594.5e3/0_108bbf_220d47b8_XL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proxy.whoisaaronbrown.com/proxy/http:/img-fotki.yandex.ru/get/9491/121447594.5e3/0_108bbf_220d47b8_XL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3" y="3717032"/>
            <a:ext cx="22367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://proxy.whoisaaronbrown.com/proxy/http:/img-fotki.yandex.ru/get/9491/121447594.5e3/0_108bbf_220d47b8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" y="260648"/>
            <a:ext cx="88924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Там, по счастливому стечению обстоятельств, Марина познакомилась с артистом театра Мейерхольда 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С.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Фадеевым, который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подарил ей книгу Станиславского и посоветовал поступать 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ГИТИС.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8" name="Picture 8" descr="http://www.fraufluger.ru/files/images/origins/html_gallerys/cultura_gallery/99c1809cc44e64296d6d58f3edc60242_ori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92" y="4221088"/>
            <a:ext cx="2338600" cy="23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021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 1929 году Марина приехала в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столицу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 с первой же попытки поступила в театральный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институт. 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 студенческие годы впервые снялась в эпизоде кинофильма у режиссёра 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Желябужского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4818" name="Picture 2" descr="http://mtdata.ru/u25/photoCCF9/20097072494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276862"/>
            <a:ext cx="2232248" cy="23447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4820" name="Picture 4" descr="http://kino.tvmir.ru/uploads/person/avatar/309974/medium_05e43dc1-8b95-4d3b-883c-7149eed64b7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393862" cy="21098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 1933 году, окончив 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ГИТИС, была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принята в труппу 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МХАТа. 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 1933—1935 годах — актриса МХАТа.</a:t>
            </a:r>
          </a:p>
        </p:txBody>
      </p:sp>
      <p:pic>
        <p:nvPicPr>
          <p:cNvPr id="33795" name="Picture 3" descr="http://fb.ru/misc/i/gallery/17465/9637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0554" y="3964706"/>
            <a:ext cx="1728194" cy="2686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702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188640"/>
            <a:ext cx="89644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 1934 году, во время съёмок фильма «Вражьи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тропы»,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Марина Ладынина познакомилась с режиссёром И. А. 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Пырьевым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 1936 году они поженились.</a:t>
            </a:r>
          </a:p>
        </p:txBody>
      </p:sp>
      <p:pic>
        <p:nvPicPr>
          <p:cNvPr id="32771" name="Picture 3" descr="http://telek.by/movie/kadr/1173/374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36" y="4206196"/>
            <a:ext cx="3070834" cy="2363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AutoShape 7" descr="http://proxy.whoisaaronbrown.com/proxy/http:/img-fotki.yandex.ru/get/9806/121447594.5e3/0_108be9_f53635b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-91203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0"/>
            <a:ext cx="879454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Среди самых знаменитых киноработ Ладыниной — «Трактористы», «Свинарка и пастух», «В 6 часов вечера после войны», «Кубанские казаки».</a:t>
            </a:r>
          </a:p>
        </p:txBody>
      </p:sp>
      <p:pic>
        <p:nvPicPr>
          <p:cNvPr id="31748" name="Picture 4" descr="http://kan-oleg.narod.ru/union/kryuk.files/image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87" y="2132856"/>
            <a:ext cx="2199197" cy="18839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1752" name="Picture 8" descr="http://april-knows.ru/upload/medialibrary/cbf/cbf5b20e262e615fc4b9d8b705124e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4509120"/>
            <a:ext cx="1342092" cy="20680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18" name="Picture 2" descr="http://tv.sb.by/images/articles/74/ladinin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09121"/>
            <a:ext cx="1439320" cy="20680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Кинолен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75608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 1954 году выходит на экраны фильм «Испытание верности», после чего брак Ладыниной и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Пырьева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распадается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170" name="Picture 2" descr="http://epitafii.ru/wp-content/uploads/2014/03/photo-Marina-Ladynina-3-590x4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89" y="4559672"/>
            <a:ext cx="2781167" cy="22107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06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381</Words>
  <Application>Microsoft Office PowerPoint</Application>
  <PresentationFormat>Экран (4:3)</PresentationFormat>
  <Paragraphs>38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47</cp:revision>
  <dcterms:modified xsi:type="dcterms:W3CDTF">2017-02-23T09:51:58Z</dcterms:modified>
</cp:coreProperties>
</file>