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9" r:id="rId4"/>
    <p:sldId id="261" r:id="rId5"/>
    <p:sldId id="262" r:id="rId6"/>
    <p:sldId id="264" r:id="rId7"/>
    <p:sldId id="271" r:id="rId8"/>
    <p:sldId id="266" r:id="rId9"/>
    <p:sldId id="268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629D0-A723-43BA-B8F0-81E5FC707924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7D974-4C85-4B80-A572-392C0D52D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8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7D974-4C85-4B80-A572-392C0D52DBC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7D974-4C85-4B80-A572-392C0D52DBC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2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692696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kern="1800" dirty="0" smtClean="0">
                <a:solidFill>
                  <a:srgbClr val="7030A0"/>
                </a:solidFill>
                <a:latin typeface="Arial"/>
                <a:ea typeface="Times New Roman"/>
              </a:rPr>
              <a:t>  </a:t>
            </a:r>
            <a:r>
              <a:rPr lang="ru-RU" sz="4800" b="1" kern="1800" dirty="0" smtClean="0">
                <a:solidFill>
                  <a:srgbClr val="7030A0"/>
                </a:solidFill>
                <a:latin typeface="Arial"/>
                <a:ea typeface="Times New Roman"/>
              </a:rPr>
              <a:t>МАСТЕР-КЛАСС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429000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kern="1800" dirty="0">
                <a:solidFill>
                  <a:srgbClr val="FF0066"/>
                </a:solidFill>
                <a:latin typeface="Arial Black" panose="020B0A04020102020204" pitchFamily="34" charset="0"/>
                <a:ea typeface="Times New Roman"/>
              </a:rPr>
              <a:t>Мастерская творческого письма</a:t>
            </a:r>
            <a:endParaRPr lang="ru-RU" sz="4400" dirty="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41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964488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Последний этап мастерской </a:t>
            </a: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– 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рефлексия</a:t>
            </a: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. </a:t>
            </a:r>
            <a:endParaRPr lang="ru-RU" sz="36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Участники рассказывают о </a:t>
            </a:r>
            <a:r>
              <a:rPr lang="ru-RU" sz="3600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своих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впечатлениях от работы в </a:t>
            </a:r>
            <a:r>
              <a:rPr lang="ru-RU" sz="3600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мастерской.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Путём </a:t>
            </a: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сужения </a:t>
            </a: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ассоциативных рядов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засверкала яркая точка - МОРЕ. </a:t>
            </a: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501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Общая атмосфера и помощь участников друг другу </a:t>
            </a:r>
            <a:endParaRPr lang="ru-RU" sz="24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(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обогащение словаря, реакция на созданные тексты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,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презентация чужих текстов и т.д.) дают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возможность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даже 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совершенно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не настроенному на такую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работу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участнику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тоже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что-то создать. </a:t>
            </a:r>
            <a:endParaRPr lang="ru-RU" sz="24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27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Общая атмосфера и помощь участников друг другу </a:t>
            </a:r>
            <a:endParaRPr lang="ru-RU" sz="24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(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обогащение словаря, реакция на созданные тексты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,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презентация чужих текстов и т.д.) дают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возможность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даже 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совершенно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не настроенному на такую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работу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участнику 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тоже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что-то создать. </a:t>
            </a:r>
            <a:endParaRPr lang="ru-RU" sz="24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240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Arial"/>
                <a:ea typeface="Times New Roman"/>
              </a:rPr>
              <a:t>Как всё это происходит практически?</a:t>
            </a:r>
            <a:br>
              <a:rPr lang="ru-RU" sz="32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3200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3200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3200" dirty="0">
                <a:solidFill>
                  <a:srgbClr val="7030A0"/>
                </a:solidFill>
                <a:latin typeface="Arial"/>
                <a:ea typeface="Times New Roman"/>
              </a:rPr>
              <a:t>Предлагаю  написать на листе бумаги свои имя, отчество и фамилию, </a:t>
            </a:r>
            <a:endParaRPr lang="ru-RU" sz="3200" dirty="0" smtClean="0">
              <a:solidFill>
                <a:srgbClr val="7030A0"/>
              </a:solidFill>
              <a:latin typeface="Arial"/>
              <a:ea typeface="Times New Roman"/>
            </a:endParaRPr>
          </a:p>
          <a:p>
            <a:endParaRPr lang="ru-RU" sz="3200" dirty="0">
              <a:solidFill>
                <a:srgbClr val="7030A0"/>
              </a:solidFill>
              <a:latin typeface="Arial"/>
              <a:ea typeface="Times New Roman"/>
            </a:endParaRPr>
          </a:p>
          <a:p>
            <a:endParaRPr lang="ru-RU" sz="3200" dirty="0">
              <a:solidFill>
                <a:srgbClr val="7030A0"/>
              </a:solidFill>
              <a:latin typeface="Arial"/>
              <a:ea typeface="Times New Roman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Arial"/>
                <a:ea typeface="Times New Roman"/>
              </a:rPr>
              <a:t>а </a:t>
            </a:r>
            <a:r>
              <a:rPr lang="ru-RU" sz="3200" dirty="0">
                <a:solidFill>
                  <a:srgbClr val="7030A0"/>
                </a:solidFill>
                <a:latin typeface="Arial"/>
                <a:ea typeface="Times New Roman"/>
              </a:rPr>
              <a:t>затем вспомнить, каким именем чаще всего нас называют домашние. </a:t>
            </a:r>
            <a:endParaRPr lang="ru-RU" sz="3200" dirty="0" smtClean="0">
              <a:solidFill>
                <a:srgbClr val="7030A0"/>
              </a:solidFill>
              <a:latin typeface="Arial"/>
              <a:ea typeface="Times New Roman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Arial"/>
                <a:ea typeface="Times New Roman"/>
              </a:rPr>
              <a:t>Таким </a:t>
            </a:r>
            <a:r>
              <a:rPr lang="ru-RU" sz="3200" b="1" dirty="0">
                <a:solidFill>
                  <a:srgbClr val="7030A0"/>
                </a:solidFill>
                <a:latin typeface="Arial"/>
                <a:ea typeface="Times New Roman"/>
              </a:rPr>
              <a:t>образом, создаётся атмосфера тепла и доверия. Что человеку приятнее всего слышать? Конечно, своё имя!</a:t>
            </a:r>
            <a:br>
              <a:rPr lang="ru-RU" sz="32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9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16632"/>
            <a:ext cx="8928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  <a:t>Затем надо разбить фамилию на буквы, вот так:</a:t>
            </a:r>
            <a:b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2800" dirty="0" smtClean="0">
                <a:solidFill>
                  <a:srgbClr val="7030A0"/>
                </a:solidFill>
                <a:latin typeface="Arial"/>
                <a:ea typeface="Times New Roman"/>
              </a:rPr>
              <a:t>О-В-Ч-И-Н-Н-И-К-О-В-А</a:t>
            </a:r>
            <a: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  <a:t>Далее из букв фамилии нужно  создать новые слова. Вот, что у меня получилось:</a:t>
            </a:r>
            <a:b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  <a:t>ОВЧИНА, ВИНА, ЧИН, ОВИН, ВИНО, КИНО, НИКА (ПОБЕДА), ОЧКИ.</a:t>
            </a:r>
            <a:br>
              <a:rPr lang="ru-RU" sz="2800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284984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rgbClr val="7030A0"/>
                </a:solidFill>
                <a:latin typeface="Arial"/>
                <a:ea typeface="Times New Roman"/>
              </a:rPr>
              <a:t>Из этих слов надо было выбрать те три, которые нравятся более других, и это были слова </a:t>
            </a:r>
          </a:p>
          <a:p>
            <a:pPr lvl="0"/>
            <a:r>
              <a:rPr lang="ru-RU" sz="3600" dirty="0">
                <a:solidFill>
                  <a:srgbClr val="7030A0"/>
                </a:solidFill>
                <a:latin typeface="Arial"/>
                <a:ea typeface="Times New Roman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  <a:t>ВИНО, КИНО, НИКА</a:t>
            </a:r>
            <a:b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79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144000" cy="4165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К каждому из этих слов за 5 минут надо </a:t>
            </a:r>
            <a:endParaRPr lang="ru-RU" sz="28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подобрать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по 6 ассоциаций, причём, это могут быть не </a:t>
            </a:r>
            <a:endParaRPr lang="ru-RU" sz="28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т</a:t>
            </a:r>
            <a:r>
              <a:rPr lang="ru-RU" sz="28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олько существительные</a:t>
            </a:r>
            <a:r>
              <a:rPr lang="ru-RU" sz="28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2800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Получилось </a:t>
            </a:r>
            <a:r>
              <a:rPr lang="ru-RU" sz="2800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вот что</a:t>
            </a:r>
            <a:r>
              <a:rPr lang="ru-RU" sz="2800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: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28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ВИНО (праздник, любовь, виноград, фрукты, юг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,)</a:t>
            </a:r>
            <a:endParaRPr lang="ru-RU" sz="24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КИНО (фильм, радость, комедия, любовь, чувства</a:t>
            </a: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,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съёмка)</a:t>
            </a:r>
            <a:endParaRPr lang="ru-RU" sz="24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  <a:t>НИКА (победа, жизнь, преодоление, любовь, страх, сила)</a:t>
            </a:r>
            <a:br>
              <a:rPr lang="ru-RU" sz="24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7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Из всех этих слов выбрать </a:t>
            </a: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одно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 </a:t>
            </a: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самое-самое</a:t>
            </a:r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, и это для меня слово </a:t>
            </a:r>
            <a:endParaRPr lang="ru-RU" sz="3600" b="1" dirty="0" smtClean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endParaRPr lang="ru-RU" sz="3600" b="1" dirty="0">
              <a:solidFill>
                <a:srgbClr val="7030A0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6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/>
                <a:ea typeface="Times New Roman"/>
                <a:cs typeface="Times New Roman"/>
              </a:rPr>
              <a:t>«МОРЕ»</a:t>
            </a: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087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Arial"/>
                <a:ea typeface="Times New Roman"/>
              </a:rPr>
              <a:t>Это слово и должно было стать первым в тексте, который нужно  создать за 5 минут, используя в нём все подчёркнутые слова и местоимения. </a:t>
            </a:r>
            <a:br>
              <a:rPr lang="ru-RU" sz="3200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349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\Бабочка на полян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"/>
                <a:ea typeface="Times New Roman"/>
              </a:rPr>
              <a:t>Чтение своих текстов участниками. (Это очень интересно, ведь в этих текстах, как в капле воды, отражаются </a:t>
            </a:r>
            <a:r>
              <a:rPr lang="ru-RU" sz="2800" b="1" dirty="0" smtClean="0">
                <a:solidFill>
                  <a:srgbClr val="7030A0"/>
                </a:solidFill>
                <a:latin typeface="Arial"/>
                <a:ea typeface="Times New Roman"/>
              </a:rPr>
              <a:t>предпочтения</a:t>
            </a:r>
            <a:r>
              <a:rPr lang="en-US" sz="2800" b="1" dirty="0" smtClean="0">
                <a:solidFill>
                  <a:srgbClr val="7030A0"/>
                </a:solidFill>
                <a:latin typeface="Arial"/>
                <a:ea typeface="Times New Roman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Arial"/>
                <a:ea typeface="Times New Roman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Arial"/>
                <a:ea typeface="Times New Roman"/>
              </a:rPr>
              <a:t>людей, частички их душ).</a:t>
            </a:r>
            <a:br>
              <a:rPr lang="ru-RU" sz="2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60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294</Words>
  <Application>Microsoft Office PowerPoint</Application>
  <PresentationFormat>Экран (4:3)</PresentationFormat>
  <Paragraphs>59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21</cp:revision>
  <dcterms:modified xsi:type="dcterms:W3CDTF">2017-02-23T09:10:35Z</dcterms:modified>
</cp:coreProperties>
</file>