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8" r:id="rId2"/>
    <p:sldId id="294" r:id="rId3"/>
    <p:sldId id="291" r:id="rId4"/>
    <p:sldId id="292" r:id="rId5"/>
    <p:sldId id="296" r:id="rId6"/>
    <p:sldId id="307" r:id="rId7"/>
    <p:sldId id="308" r:id="rId8"/>
    <p:sldId id="309" r:id="rId9"/>
    <p:sldId id="310" r:id="rId10"/>
    <p:sldId id="311" r:id="rId11"/>
    <p:sldId id="312" r:id="rId12"/>
    <p:sldId id="273" r:id="rId13"/>
    <p:sldId id="260" r:id="rId14"/>
    <p:sldId id="285" r:id="rId15"/>
    <p:sldId id="286" r:id="rId16"/>
    <p:sldId id="302" r:id="rId17"/>
    <p:sldId id="27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434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5B0D7-1F6E-434C-8713-88029A25E136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54F45-D9FC-45D7-973A-A155E58D84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403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54F45-D9FC-45D7-973A-A155E58D846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3152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E7CA7-AEB1-42E3-96CD-343EF2E4D394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CA69-0650-4843-A8BD-F0AD648E3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D36BE-9EE3-4CAC-9824-B150D0A6326B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482C4-8142-454F-8FA6-552A5F242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051CC-06B9-403B-B726-92550DCD7C12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1A61B-9A5A-402C-90CA-8B60FA19E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8744D-FC9C-49E4-873B-63AB3FEB4BA7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14F8F-DD26-4B57-9A0F-90F6599C0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C6E7C-2927-4B83-8194-FD6FF99F81E1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1F6E3-8458-4FCA-A944-B6B0661BC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57386-7FE3-4B32-8CDD-36F6C8C95C9E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31BFA-B475-4849-BF11-9699E884D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8E374-D6B5-4C06-849E-D4A8DB6890F5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53854-F373-40FA-A103-581EC93E1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22589-6AFD-440A-A98C-28CC4992B2E7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777-95D8-4277-BCE2-2E2E4537E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2FAA0-BBE2-49B9-AAA9-7FB949F874A0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73250-248F-4ED4-A514-79C7BD6CB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20C85-24A8-40D3-AEC0-70FFD61B4433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023C-8287-442B-9518-B03765CBC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41287-5D19-4285-AD19-437DCE73C34E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9DA39-693C-4703-890C-CC5117550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5E8477-DD40-439F-A635-A6DEEC2C4491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27DE82-8305-4FEB-812E-3309D691A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5396"/>
            <a:ext cx="914400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  </a:t>
            </a:r>
            <a:endParaRPr lang="ru-RU" sz="7200" b="1" dirty="0" smtClean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Тыва </a:t>
            </a:r>
            <a:r>
              <a:rPr lang="ru-RU" sz="3200" b="1" dirty="0">
                <a:solidFill>
                  <a:srgbClr val="FF0000"/>
                </a:solidFill>
              </a:rPr>
              <a:t>дылда </a:t>
            </a:r>
            <a:r>
              <a:rPr lang="ru-RU" sz="3200" b="1" dirty="0" smtClean="0">
                <a:solidFill>
                  <a:srgbClr val="FF0000"/>
                </a:solidFill>
              </a:rPr>
              <a:t>мастер-класс</a:t>
            </a:r>
            <a:r>
              <a:rPr lang="ru-RU" sz="3200" b="1" dirty="0"/>
              <a:t> </a:t>
            </a:r>
            <a:r>
              <a:rPr lang="ru-RU" sz="4000" b="1" dirty="0" err="1" smtClean="0">
                <a:solidFill>
                  <a:srgbClr val="FF0000"/>
                </a:solidFill>
              </a:rPr>
              <a:t>темазы</a:t>
            </a:r>
            <a:r>
              <a:rPr lang="ru-RU" sz="4000" b="1" dirty="0">
                <a:solidFill>
                  <a:srgbClr val="FF0000"/>
                </a:solidFill>
              </a:rPr>
              <a:t>:</a:t>
            </a:r>
            <a:endParaRPr lang="ru-RU" sz="4000" dirty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002060"/>
                </a:solidFill>
              </a:rPr>
              <a:t>«</a:t>
            </a:r>
            <a:r>
              <a:rPr lang="ru-RU" sz="4000" b="1" dirty="0" err="1">
                <a:solidFill>
                  <a:srgbClr val="002060"/>
                </a:solidFill>
              </a:rPr>
              <a:t>Улегер</a:t>
            </a: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домактарны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тыва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дыл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болгаш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литературлуг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номчулга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кичээлдеринге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улегер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домактарнын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ажык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дузазы</a:t>
            </a:r>
            <a:r>
              <a:rPr lang="ru-RU" sz="4000" b="1" dirty="0" smtClean="0">
                <a:solidFill>
                  <a:srgbClr val="002060"/>
                </a:solidFill>
              </a:rPr>
              <a:t>».</a:t>
            </a:r>
          </a:p>
          <a:p>
            <a:pPr algn="r"/>
            <a:endParaRPr lang="ru-RU" sz="4000" b="1" dirty="0" smtClean="0">
              <a:solidFill>
                <a:srgbClr val="002060"/>
              </a:solidFill>
            </a:endParaRPr>
          </a:p>
          <a:p>
            <a:pPr algn="r"/>
            <a:endParaRPr lang="ru-RU" sz="3200" dirty="0">
              <a:solidFill>
                <a:srgbClr val="002060"/>
              </a:solidFill>
            </a:endParaRPr>
          </a:p>
          <a:p>
            <a:r>
              <a:rPr lang="ru-RU" sz="4000" b="1" dirty="0">
                <a:solidFill>
                  <a:srgbClr val="002060"/>
                </a:solidFill>
              </a:rPr>
              <a:t> </a:t>
            </a:r>
            <a:endParaRPr lang="ru-RU" sz="4000" dirty="0">
              <a:solidFill>
                <a:srgbClr val="002060"/>
              </a:solidFill>
            </a:endParaRPr>
          </a:p>
          <a:p>
            <a:pPr algn="r"/>
            <a:endParaRPr lang="ru-RU" sz="4000" dirty="0" smtClean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 </a:t>
            </a:r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 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Номчугаш</a:t>
            </a:r>
            <a:r>
              <a:rPr lang="ru-RU" dirty="0" smtClean="0"/>
              <a:t> 1. </a:t>
            </a:r>
            <a:r>
              <a:rPr lang="ru-RU" dirty="0" err="1" smtClean="0"/>
              <a:t>Эртем-билиг</a:t>
            </a:r>
            <a:r>
              <a:rPr lang="ru-RU" dirty="0" smtClean="0"/>
              <a:t> </a:t>
            </a:r>
            <a:r>
              <a:rPr lang="ru-RU" dirty="0" err="1" smtClean="0"/>
              <a:t>дугайында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Номчугаш</a:t>
            </a:r>
            <a:r>
              <a:rPr lang="ru-RU" dirty="0" smtClean="0"/>
              <a:t> 2. </a:t>
            </a:r>
            <a:r>
              <a:rPr lang="ru-RU" dirty="0" err="1" smtClean="0"/>
              <a:t>Бойдус</a:t>
            </a:r>
            <a:r>
              <a:rPr lang="ru-RU" dirty="0" smtClean="0"/>
              <a:t> </a:t>
            </a:r>
            <a:r>
              <a:rPr lang="ru-RU" dirty="0" err="1" smtClean="0"/>
              <a:t>дугайында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Номчугаш</a:t>
            </a:r>
            <a:r>
              <a:rPr lang="ru-RU" dirty="0" smtClean="0"/>
              <a:t> 3. </a:t>
            </a:r>
            <a:r>
              <a:rPr lang="ru-RU" dirty="0" err="1" smtClean="0"/>
              <a:t>Азырал</a:t>
            </a:r>
            <a:r>
              <a:rPr lang="ru-RU" dirty="0" smtClean="0"/>
              <a:t> </a:t>
            </a:r>
            <a:r>
              <a:rPr lang="ru-RU" dirty="0" err="1" smtClean="0"/>
              <a:t>малдар</a:t>
            </a:r>
            <a:r>
              <a:rPr lang="ru-RU" dirty="0" smtClean="0"/>
              <a:t> </a:t>
            </a:r>
            <a:r>
              <a:rPr lang="ru-RU" dirty="0" err="1" smtClean="0"/>
              <a:t>дугайында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Номчугаш</a:t>
            </a:r>
            <a:r>
              <a:rPr lang="ru-RU" dirty="0" smtClean="0"/>
              <a:t> 4. </a:t>
            </a:r>
            <a:r>
              <a:rPr lang="ru-RU" dirty="0" err="1" smtClean="0"/>
              <a:t>Черлиг</a:t>
            </a:r>
            <a:r>
              <a:rPr lang="ru-RU" dirty="0" smtClean="0"/>
              <a:t> </a:t>
            </a:r>
            <a:r>
              <a:rPr lang="ru-RU" dirty="0" err="1" smtClean="0"/>
              <a:t>амытаннар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куштар</a:t>
            </a:r>
            <a:r>
              <a:rPr lang="ru-RU" dirty="0" smtClean="0"/>
              <a:t> </a:t>
            </a:r>
            <a:r>
              <a:rPr lang="ru-RU" dirty="0" err="1" smtClean="0"/>
              <a:t>дугайында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Номчугаш</a:t>
            </a:r>
            <a:r>
              <a:rPr lang="ru-RU" dirty="0" smtClean="0"/>
              <a:t> 5. </a:t>
            </a:r>
            <a:r>
              <a:rPr lang="ru-RU" dirty="0" err="1" smtClean="0"/>
              <a:t>Куш-ажыл</a:t>
            </a:r>
            <a:r>
              <a:rPr lang="ru-RU" dirty="0" smtClean="0"/>
              <a:t> </a:t>
            </a:r>
            <a:r>
              <a:rPr lang="ru-RU" dirty="0" err="1" smtClean="0"/>
              <a:t>дугайында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Номчугаш</a:t>
            </a:r>
            <a:r>
              <a:rPr lang="ru-RU" dirty="0" smtClean="0"/>
              <a:t> 6. </a:t>
            </a:r>
            <a:r>
              <a:rPr lang="ru-RU" dirty="0" err="1" smtClean="0"/>
              <a:t>Шоодуг</a:t>
            </a:r>
            <a:r>
              <a:rPr lang="ru-RU" dirty="0" smtClean="0"/>
              <a:t> </a:t>
            </a:r>
            <a:r>
              <a:rPr lang="ru-RU" dirty="0" err="1" smtClean="0"/>
              <a:t>аян</a:t>
            </a:r>
            <a:r>
              <a:rPr lang="ru-RU" dirty="0" smtClean="0"/>
              <a:t> </a:t>
            </a:r>
            <a:r>
              <a:rPr lang="ru-RU" dirty="0" err="1" smtClean="0"/>
              <a:t>шинчилиг</a:t>
            </a:r>
            <a:r>
              <a:rPr lang="ru-RU" dirty="0" smtClean="0"/>
              <a:t> </a:t>
            </a:r>
            <a:r>
              <a:rPr lang="ru-RU" dirty="0" err="1" smtClean="0"/>
              <a:t>улегер</a:t>
            </a:r>
            <a:r>
              <a:rPr lang="ru-RU" dirty="0" smtClean="0"/>
              <a:t> </a:t>
            </a:r>
            <a:r>
              <a:rPr lang="ru-RU" dirty="0" err="1" smtClean="0"/>
              <a:t>домактар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Номчугаш</a:t>
            </a:r>
            <a:r>
              <a:rPr lang="ru-RU" dirty="0" smtClean="0"/>
              <a:t> 6.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r>
              <a:rPr lang="ru-RU" dirty="0" err="1" smtClean="0"/>
              <a:t>Шоодуг</a:t>
            </a:r>
            <a:r>
              <a:rPr lang="ru-RU" dirty="0" smtClean="0"/>
              <a:t> </a:t>
            </a:r>
            <a:r>
              <a:rPr lang="ru-RU" dirty="0" err="1" smtClean="0"/>
              <a:t>аян-шинчилиг</a:t>
            </a:r>
            <a:r>
              <a:rPr lang="ru-RU" dirty="0" smtClean="0"/>
              <a:t> </a:t>
            </a:r>
            <a:r>
              <a:rPr lang="ru-RU" dirty="0" err="1" smtClean="0"/>
              <a:t>улегер</a:t>
            </a:r>
            <a:r>
              <a:rPr lang="ru-RU" dirty="0" smtClean="0"/>
              <a:t> </a:t>
            </a:r>
            <a:r>
              <a:rPr lang="ru-RU" dirty="0" err="1" smtClean="0"/>
              <a:t>домактар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   1. </a:t>
            </a:r>
            <a:r>
              <a:rPr lang="ru-RU" dirty="0" err="1" smtClean="0"/>
              <a:t>Хырны</a:t>
            </a:r>
            <a:r>
              <a:rPr lang="ru-RU" dirty="0" smtClean="0"/>
              <a:t> </a:t>
            </a:r>
            <a:r>
              <a:rPr lang="ru-RU" dirty="0" err="1" smtClean="0"/>
              <a:t>тотса-даа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dirty="0" err="1" smtClean="0"/>
              <a:t>Караа</a:t>
            </a:r>
            <a:r>
              <a:rPr lang="ru-RU" dirty="0" smtClean="0"/>
              <a:t> </a:t>
            </a:r>
            <a:r>
              <a:rPr lang="ru-RU" dirty="0" err="1" smtClean="0"/>
              <a:t>тотпас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2. </a:t>
            </a:r>
            <a:r>
              <a:rPr lang="ru-RU" dirty="0" err="1" smtClean="0"/>
              <a:t>Авыяастыг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бужар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</a:t>
            </a:r>
            <a:r>
              <a:rPr lang="ru-RU" dirty="0" err="1" smtClean="0"/>
              <a:t>Арагачы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чыттыг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3. </a:t>
            </a:r>
            <a:r>
              <a:rPr lang="ru-RU" dirty="0" err="1" smtClean="0"/>
              <a:t>Шугум</a:t>
            </a:r>
            <a:r>
              <a:rPr lang="ru-RU" dirty="0" smtClean="0"/>
              <a:t> </a:t>
            </a:r>
            <a:r>
              <a:rPr lang="ru-RU" dirty="0" err="1" smtClean="0"/>
              <a:t>чазаарда</a:t>
            </a:r>
            <a:r>
              <a:rPr lang="ru-RU" dirty="0" smtClean="0"/>
              <a:t> </a:t>
            </a:r>
            <a:r>
              <a:rPr lang="ru-RU" dirty="0" err="1" smtClean="0"/>
              <a:t>шыгаа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</a:t>
            </a:r>
            <a:r>
              <a:rPr lang="ru-RU" dirty="0" err="1" smtClean="0"/>
              <a:t>Шуугаар</a:t>
            </a:r>
            <a:r>
              <a:rPr lang="ru-RU" dirty="0" smtClean="0"/>
              <a:t> </a:t>
            </a:r>
            <a:r>
              <a:rPr lang="ru-RU" dirty="0" err="1" smtClean="0"/>
              <a:t>бетинде</a:t>
            </a:r>
            <a:r>
              <a:rPr lang="ru-RU" dirty="0" smtClean="0"/>
              <a:t> </a:t>
            </a:r>
            <a:r>
              <a:rPr lang="ru-RU" dirty="0" err="1" smtClean="0"/>
              <a:t>бодан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4664"/>
            <a:ext cx="9144000" cy="6120680"/>
          </a:xfrm>
        </p:spPr>
        <p:txBody>
          <a:bodyPr rtlCol="0">
            <a:normAutofit fontScale="62500" lnSpcReduction="20000"/>
          </a:bodyPr>
          <a:lstStyle/>
          <a:p>
            <a:pPr marL="0" indent="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800" dirty="0" smtClean="0"/>
              <a:t>        </a:t>
            </a:r>
            <a:r>
              <a:rPr lang="ru-RU" sz="4800" dirty="0" err="1" smtClean="0">
                <a:solidFill>
                  <a:srgbClr val="7030A0"/>
                </a:solidFill>
              </a:rPr>
              <a:t>Кижинин</a:t>
            </a:r>
            <a:r>
              <a:rPr lang="ru-RU" sz="4800" dirty="0" smtClean="0">
                <a:solidFill>
                  <a:srgbClr val="7030A0"/>
                </a:solidFill>
              </a:rPr>
              <a:t>  </a:t>
            </a:r>
            <a:r>
              <a:rPr lang="ru-RU" sz="4800" dirty="0" err="1">
                <a:solidFill>
                  <a:srgbClr val="7030A0"/>
                </a:solidFill>
              </a:rPr>
              <a:t>чараш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мозу-шынарлыг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хевирлеттинери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долгандыр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турар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хурээлелден</a:t>
            </a:r>
            <a:r>
              <a:rPr lang="ru-RU" sz="4800" dirty="0">
                <a:solidFill>
                  <a:srgbClr val="7030A0"/>
                </a:solidFill>
              </a:rPr>
              <a:t>, </a:t>
            </a:r>
            <a:r>
              <a:rPr lang="ru-RU" sz="4800" dirty="0" err="1">
                <a:solidFill>
                  <a:srgbClr val="7030A0"/>
                </a:solidFill>
              </a:rPr>
              <a:t>чоок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кижилеринден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дыка</a:t>
            </a:r>
            <a:r>
              <a:rPr lang="ru-RU" sz="4800" dirty="0">
                <a:solidFill>
                  <a:srgbClr val="7030A0"/>
                </a:solidFill>
              </a:rPr>
              <a:t>   </a:t>
            </a:r>
            <a:r>
              <a:rPr lang="ru-RU" sz="4800" dirty="0" err="1">
                <a:solidFill>
                  <a:srgbClr val="7030A0"/>
                </a:solidFill>
              </a:rPr>
              <a:t>хамааржыр</a:t>
            </a:r>
            <a:r>
              <a:rPr lang="ru-RU" sz="4800" dirty="0">
                <a:solidFill>
                  <a:srgbClr val="7030A0"/>
                </a:solidFill>
              </a:rPr>
              <a:t>. </a:t>
            </a:r>
            <a:r>
              <a:rPr lang="ru-RU" sz="4800" dirty="0" err="1">
                <a:solidFill>
                  <a:srgbClr val="7030A0"/>
                </a:solidFill>
              </a:rPr>
              <a:t>Бистин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ог-булевиске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кандыг-даа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ажылды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кылырда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авам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мынча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дээр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кижи</a:t>
            </a:r>
            <a:r>
              <a:rPr lang="ru-RU" sz="4800" dirty="0">
                <a:solidFill>
                  <a:srgbClr val="7030A0"/>
                </a:solidFill>
              </a:rPr>
              <a:t> : </a:t>
            </a:r>
            <a:r>
              <a:rPr lang="ru-RU" sz="4800" dirty="0" err="1">
                <a:solidFill>
                  <a:srgbClr val="7030A0"/>
                </a:solidFill>
              </a:rPr>
              <a:t>Чыдында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чыргал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чок</a:t>
            </a:r>
            <a:r>
              <a:rPr lang="ru-RU" sz="4800" dirty="0">
                <a:solidFill>
                  <a:srgbClr val="7030A0"/>
                </a:solidFill>
              </a:rPr>
              <a:t>, </a:t>
            </a:r>
            <a:r>
              <a:rPr lang="ru-RU" sz="4800" dirty="0" err="1">
                <a:solidFill>
                  <a:srgbClr val="7030A0"/>
                </a:solidFill>
              </a:rPr>
              <a:t>олутта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олча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чок</a:t>
            </a:r>
            <a:r>
              <a:rPr lang="ru-RU" sz="4800" dirty="0">
                <a:solidFill>
                  <a:srgbClr val="7030A0"/>
                </a:solidFill>
              </a:rPr>
              <a:t>, </a:t>
            </a:r>
            <a:r>
              <a:rPr lang="ru-RU" sz="4800" dirty="0" err="1">
                <a:solidFill>
                  <a:srgbClr val="7030A0"/>
                </a:solidFill>
              </a:rPr>
              <a:t>уругларым</a:t>
            </a:r>
            <a:r>
              <a:rPr lang="ru-RU" sz="4800" dirty="0">
                <a:solidFill>
                  <a:srgbClr val="7030A0"/>
                </a:solidFill>
              </a:rPr>
              <a:t> .</a:t>
            </a:r>
            <a:r>
              <a:rPr lang="ru-RU" sz="4800" dirty="0" err="1">
                <a:solidFill>
                  <a:srgbClr val="7030A0"/>
                </a:solidFill>
              </a:rPr>
              <a:t>Демнежип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ажылывысты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будуруп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кааптаалынар-дээрге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кижинин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алыс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сеткил-хоону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сергек</a:t>
            </a:r>
            <a:r>
              <a:rPr lang="ru-RU" sz="4800" dirty="0">
                <a:solidFill>
                  <a:srgbClr val="7030A0"/>
                </a:solidFill>
              </a:rPr>
              <a:t>, </a:t>
            </a:r>
            <a:r>
              <a:rPr lang="ru-RU" sz="4800" dirty="0" err="1">
                <a:solidFill>
                  <a:srgbClr val="7030A0"/>
                </a:solidFill>
              </a:rPr>
              <a:t>чайгаар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ажылче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ижигип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киржиксээзи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дораан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кели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бээр</a:t>
            </a:r>
            <a:r>
              <a:rPr lang="ru-RU" sz="4800" dirty="0">
                <a:solidFill>
                  <a:srgbClr val="7030A0"/>
                </a:solidFill>
              </a:rPr>
              <a:t>. </a:t>
            </a:r>
            <a:r>
              <a:rPr lang="ru-RU" sz="4800" dirty="0" err="1">
                <a:solidFill>
                  <a:srgbClr val="7030A0"/>
                </a:solidFill>
              </a:rPr>
              <a:t>Ындыг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хевирлиг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бистин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ававыс</a:t>
            </a:r>
            <a:r>
              <a:rPr lang="ru-RU" sz="4800" dirty="0">
                <a:solidFill>
                  <a:srgbClr val="7030A0"/>
                </a:solidFill>
              </a:rPr>
              <a:t>  </a:t>
            </a:r>
            <a:r>
              <a:rPr lang="ru-RU" sz="4800" dirty="0" err="1">
                <a:solidFill>
                  <a:srgbClr val="7030A0"/>
                </a:solidFill>
              </a:rPr>
              <a:t>ажы-толун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кижизидерде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улегер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домактарны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чугаазынга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бо</a:t>
            </a:r>
            <a:r>
              <a:rPr lang="ru-RU" sz="4800" dirty="0">
                <a:solidFill>
                  <a:srgbClr val="7030A0"/>
                </a:solidFill>
              </a:rPr>
              <a:t>-ла </a:t>
            </a:r>
            <a:r>
              <a:rPr lang="ru-RU" sz="4800" dirty="0" err="1">
                <a:solidFill>
                  <a:srgbClr val="7030A0"/>
                </a:solidFill>
              </a:rPr>
              <a:t>ажыглай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кааптары</a:t>
            </a:r>
            <a:r>
              <a:rPr lang="ru-RU" sz="4800" dirty="0">
                <a:solidFill>
                  <a:srgbClr val="7030A0"/>
                </a:solidFill>
              </a:rPr>
              <a:t>-биле </a:t>
            </a:r>
            <a:r>
              <a:rPr lang="ru-RU" sz="4800" dirty="0" err="1">
                <a:solidFill>
                  <a:srgbClr val="7030A0"/>
                </a:solidFill>
              </a:rPr>
              <a:t>улегерлиг</a:t>
            </a:r>
            <a:r>
              <a:rPr lang="ru-RU" sz="4800" dirty="0">
                <a:solidFill>
                  <a:srgbClr val="7030A0"/>
                </a:solidFill>
              </a:rPr>
              <a:t>. </a:t>
            </a:r>
            <a:r>
              <a:rPr lang="ru-RU" sz="4800" dirty="0" err="1">
                <a:solidFill>
                  <a:srgbClr val="7030A0"/>
                </a:solidFill>
              </a:rPr>
              <a:t>улегер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домактарнын</a:t>
            </a:r>
            <a:r>
              <a:rPr lang="ru-RU" sz="4800" dirty="0">
                <a:solidFill>
                  <a:srgbClr val="7030A0"/>
                </a:solidFill>
              </a:rPr>
              <a:t> кучу-</a:t>
            </a:r>
            <a:r>
              <a:rPr lang="ru-RU" sz="4800" dirty="0" err="1">
                <a:solidFill>
                  <a:srgbClr val="7030A0"/>
                </a:solidFill>
              </a:rPr>
              <a:t>кужу</a:t>
            </a:r>
            <a:r>
              <a:rPr lang="ru-RU" sz="4800" dirty="0">
                <a:solidFill>
                  <a:srgbClr val="7030A0"/>
                </a:solidFill>
              </a:rPr>
              <a:t> ,</a:t>
            </a:r>
            <a:r>
              <a:rPr lang="ru-RU" sz="4800" dirty="0" err="1">
                <a:solidFill>
                  <a:srgbClr val="7030A0"/>
                </a:solidFill>
              </a:rPr>
              <a:t>улегерлери</a:t>
            </a:r>
            <a:r>
              <a:rPr lang="ru-RU" sz="4800" dirty="0">
                <a:solidFill>
                  <a:srgbClr val="7030A0"/>
                </a:solidFill>
              </a:rPr>
              <a:t>-биле </a:t>
            </a:r>
            <a:r>
              <a:rPr lang="ru-RU" sz="4800" dirty="0" err="1">
                <a:solidFill>
                  <a:srgbClr val="7030A0"/>
                </a:solidFill>
              </a:rPr>
              <a:t>чон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мурнунга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алдынып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билир</a:t>
            </a:r>
            <a:r>
              <a:rPr lang="ru-RU" sz="4800" dirty="0">
                <a:solidFill>
                  <a:srgbClr val="7030A0"/>
                </a:solidFill>
              </a:rPr>
              <a:t>, </a:t>
            </a:r>
            <a:r>
              <a:rPr lang="ru-RU" sz="4800" dirty="0" err="1">
                <a:solidFill>
                  <a:srgbClr val="7030A0"/>
                </a:solidFill>
              </a:rPr>
              <a:t>бурунгаар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коруштуг</a:t>
            </a:r>
            <a:r>
              <a:rPr lang="ru-RU" sz="4800" dirty="0">
                <a:solidFill>
                  <a:srgbClr val="7030A0"/>
                </a:solidFill>
              </a:rPr>
              <a:t>, тура-</a:t>
            </a:r>
            <a:r>
              <a:rPr lang="ru-RU" sz="4800" dirty="0" err="1">
                <a:solidFill>
                  <a:srgbClr val="7030A0"/>
                </a:solidFill>
              </a:rPr>
              <a:t>соруктуг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кижилер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кылдыр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остуруп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чоруурун</a:t>
            </a:r>
            <a:r>
              <a:rPr lang="ru-RU" sz="4800" dirty="0">
                <a:solidFill>
                  <a:srgbClr val="7030A0"/>
                </a:solidFill>
              </a:rPr>
              <a:t> </a:t>
            </a:r>
            <a:r>
              <a:rPr lang="ru-RU" sz="4800" dirty="0" err="1">
                <a:solidFill>
                  <a:srgbClr val="7030A0"/>
                </a:solidFill>
              </a:rPr>
              <a:t>унелээр</a:t>
            </a:r>
            <a:r>
              <a:rPr lang="ru-RU" sz="4800" dirty="0">
                <a:solidFill>
                  <a:srgbClr val="7030A0"/>
                </a:solidFill>
              </a:rPr>
              <a:t> мен.  </a:t>
            </a:r>
          </a:p>
          <a:p>
            <a:pPr marL="0" indent="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dirty="0">
              <a:solidFill>
                <a:srgbClr val="7030A0"/>
              </a:solidFill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err="1">
                <a:solidFill>
                  <a:srgbClr val="C00000"/>
                </a:solidFill>
                <a:latin typeface="Comic Sans MS" pitchFamily="66" charset="0"/>
              </a:rPr>
              <a:t>Т</a:t>
            </a:r>
            <a:r>
              <a:rPr lang="ru-RU" sz="6000" b="1" dirty="0" err="1" smtClean="0">
                <a:solidFill>
                  <a:srgbClr val="C00000"/>
                </a:solidFill>
                <a:latin typeface="Comic Sans MS" pitchFamily="66" charset="0"/>
              </a:rPr>
              <a:t>уннел</a:t>
            </a:r>
            <a:endParaRPr lang="ru-RU" sz="60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50825" y="1285860"/>
            <a:ext cx="8893175" cy="5143536"/>
          </a:xfrm>
        </p:spPr>
        <p:txBody>
          <a:bodyPr rtlCol="0"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      </a:t>
            </a:r>
            <a:r>
              <a:rPr lang="ru-RU" dirty="0" err="1" smtClean="0">
                <a:solidFill>
                  <a:srgbClr val="002060"/>
                </a:solidFill>
              </a:rPr>
              <a:t>Улегер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домактарны</a:t>
            </a:r>
            <a:r>
              <a:rPr lang="ru-RU" dirty="0">
                <a:solidFill>
                  <a:srgbClr val="002060"/>
                </a:solidFill>
              </a:rPr>
              <a:t>   </a:t>
            </a:r>
            <a:r>
              <a:rPr lang="ru-RU" dirty="0" err="1">
                <a:solidFill>
                  <a:srgbClr val="002060"/>
                </a:solidFill>
              </a:rPr>
              <a:t>ажыглап</a:t>
            </a:r>
            <a:r>
              <a:rPr lang="ru-RU" dirty="0">
                <a:solidFill>
                  <a:srgbClr val="002060"/>
                </a:solidFill>
              </a:rPr>
              <a:t>  </a:t>
            </a:r>
            <a:r>
              <a:rPr lang="ru-RU" dirty="0" err="1">
                <a:solidFill>
                  <a:srgbClr val="002060"/>
                </a:solidFill>
              </a:rPr>
              <a:t>чорууру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кижиге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улуг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ооредиглиг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кижизидилгенин</a:t>
            </a:r>
            <a:r>
              <a:rPr lang="ru-RU" dirty="0">
                <a:solidFill>
                  <a:srgbClr val="002060"/>
                </a:solidFill>
              </a:rPr>
              <a:t> база </a:t>
            </a:r>
            <a:r>
              <a:rPr lang="ru-RU" dirty="0" err="1">
                <a:solidFill>
                  <a:srgbClr val="002060"/>
                </a:solidFill>
              </a:rPr>
              <a:t>бир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дээштиг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аргазы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деп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унелеп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чоруур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бис.Туннеп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коорумге</a:t>
            </a:r>
            <a:r>
              <a:rPr lang="ru-RU" dirty="0">
                <a:solidFill>
                  <a:srgbClr val="002060"/>
                </a:solidFill>
              </a:rPr>
              <a:t>  </a:t>
            </a:r>
            <a:r>
              <a:rPr lang="ru-RU" dirty="0" err="1">
                <a:solidFill>
                  <a:srgbClr val="002060"/>
                </a:solidFill>
              </a:rPr>
              <a:t>улегер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домактарнын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ажык-дузазы</a:t>
            </a:r>
            <a:r>
              <a:rPr lang="ru-RU" dirty="0">
                <a:solidFill>
                  <a:srgbClr val="002060"/>
                </a:solidFill>
              </a:rPr>
              <a:t>, ролю </a:t>
            </a:r>
            <a:r>
              <a:rPr lang="ru-RU" dirty="0" err="1">
                <a:solidFill>
                  <a:srgbClr val="002060"/>
                </a:solidFill>
              </a:rPr>
              <a:t>дыка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улуг-дур</a:t>
            </a:r>
            <a:r>
              <a:rPr lang="ru-RU" dirty="0">
                <a:solidFill>
                  <a:srgbClr val="002060"/>
                </a:solidFill>
              </a:rPr>
              <a:t>. Кижи </a:t>
            </a:r>
            <a:r>
              <a:rPr lang="ru-RU" dirty="0" err="1">
                <a:solidFill>
                  <a:srgbClr val="002060"/>
                </a:solidFill>
              </a:rPr>
              <a:t>бурузу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тыва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улустун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аас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чогаалынын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улегерлери</a:t>
            </a:r>
            <a:r>
              <a:rPr lang="ru-RU" dirty="0">
                <a:solidFill>
                  <a:srgbClr val="002060"/>
                </a:solidFill>
              </a:rPr>
              <a:t>-биле </a:t>
            </a:r>
            <a:r>
              <a:rPr lang="ru-RU" dirty="0" err="1">
                <a:solidFill>
                  <a:srgbClr val="002060"/>
                </a:solidFill>
              </a:rPr>
              <a:t>ажыглаары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бо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уеде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дыка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чугула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деп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санап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турар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бис.Ол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бирээде</a:t>
            </a:r>
            <a:r>
              <a:rPr lang="ru-RU" dirty="0">
                <a:solidFill>
                  <a:srgbClr val="002060"/>
                </a:solidFill>
              </a:rPr>
              <a:t>, ада-</a:t>
            </a:r>
            <a:r>
              <a:rPr lang="ru-RU" dirty="0" err="1">
                <a:solidFill>
                  <a:srgbClr val="002060"/>
                </a:solidFill>
              </a:rPr>
              <a:t>огбелеривисти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хундулеп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турарывыс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болур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ийиде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дыл-домаавыс,чугаа-соодувус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сайзыраарынга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улуг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ужур-дузалыг</a:t>
            </a:r>
            <a:r>
              <a:rPr lang="ru-RU" dirty="0">
                <a:solidFill>
                  <a:srgbClr val="002060"/>
                </a:solidFill>
              </a:rPr>
              <a:t>. </a:t>
            </a:r>
          </a:p>
          <a:p>
            <a:r>
              <a:rPr lang="ru-RU" dirty="0">
                <a:solidFill>
                  <a:srgbClr val="002060"/>
                </a:solidFill>
              </a:rPr>
              <a:t> 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err="1" smtClean="0">
                <a:solidFill>
                  <a:srgbClr val="002060"/>
                </a:solidFill>
              </a:rPr>
              <a:t>Ажыл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кылган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кижиге</a:t>
            </a:r>
            <a:r>
              <a:rPr lang="ru-RU" b="1" i="1" dirty="0" smtClean="0">
                <a:solidFill>
                  <a:srgbClr val="002060"/>
                </a:solidFill>
              </a:rPr>
              <a:t>, чем </a:t>
            </a:r>
            <a:r>
              <a:rPr lang="ru-RU" b="1" i="1" dirty="0" err="1" smtClean="0">
                <a:solidFill>
                  <a:srgbClr val="002060"/>
                </a:solidFill>
              </a:rPr>
              <a:t>безин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аажок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чаагай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err="1" smtClean="0">
                <a:solidFill>
                  <a:srgbClr val="002060"/>
                </a:solidFill>
              </a:rPr>
              <a:t>Чалгаапайга</a:t>
            </a:r>
            <a:r>
              <a:rPr lang="ru-RU" sz="4000" b="1" i="1" dirty="0" smtClean="0">
                <a:solidFill>
                  <a:srgbClr val="002060"/>
                </a:solidFill>
              </a:rPr>
              <a:t> –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хун</a:t>
            </a:r>
            <a:r>
              <a:rPr lang="ru-RU" sz="4000" b="1" i="1" dirty="0" smtClean="0">
                <a:solidFill>
                  <a:srgbClr val="002060"/>
                </a:solidFill>
              </a:rPr>
              <a:t>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дурту</a:t>
            </a:r>
            <a:r>
              <a:rPr lang="ru-RU" sz="4000" b="1" i="1" dirty="0" smtClean="0">
                <a:solidFill>
                  <a:srgbClr val="002060"/>
                </a:solidFill>
              </a:rPr>
              <a:t>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таан</a:t>
            </a:r>
            <a:r>
              <a:rPr lang="ru-RU" sz="4000" b="1" i="1" dirty="0" smtClean="0">
                <a:solidFill>
                  <a:srgbClr val="002060"/>
                </a:solidFill>
              </a:rPr>
              <a:t>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узун</a:t>
            </a:r>
            <a:r>
              <a:rPr lang="ru-RU" sz="4000" b="1" i="1" dirty="0" smtClean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ШКОЛА\ЛИТЕРАТУРА\писатели и уроки\УНТ\ПОСЛОВИЦЫ И ПОГОВОРКИ\skolkole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4869160"/>
            <a:ext cx="2778845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742694"/>
            <a:ext cx="878497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4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Амгы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уенин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улегер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домактары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Оон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боттарывыс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улегер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домактарны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уенин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аайы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-биле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солун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хевирлерин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чогаадып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турар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апарган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бис.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Чижээ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Эртем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чокта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эртен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база каникул.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Биче </a:t>
            </a:r>
            <a:r>
              <a:rPr lang="ru-RU" sz="2400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думаа</a:t>
            </a: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улуг</a:t>
            </a: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думаага</a:t>
            </a: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чедирер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Але </a:t>
            </a:r>
            <a:r>
              <a:rPr lang="ru-RU" sz="2400" dirty="0" err="1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дээр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кижи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авыяастыг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Алё </a:t>
            </a:r>
            <a:r>
              <a:rPr lang="ru-RU" sz="2400" dirty="0" err="1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дээр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кижи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телефоннуг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Чечен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менде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Чечек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ооренип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олур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Аскын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-биле </a:t>
            </a: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кадаг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-маска </a:t>
            </a: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соктава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Дылын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-биле </a:t>
            </a: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садыг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эжии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ажытпа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Дээш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оон-даа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хойну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чогаадып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болур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608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14554"/>
            <a:ext cx="8229600" cy="2214578"/>
          </a:xfrm>
        </p:spPr>
        <p:txBody>
          <a:bodyPr rtlCol="0"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i="1" dirty="0" err="1" smtClean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latin typeface="Comic Sans MS" pitchFamily="66" charset="0"/>
              </a:rPr>
              <a:t>Улуу-биле</a:t>
            </a:r>
            <a:r>
              <a:rPr lang="ru-RU" sz="9600" b="1" i="1" dirty="0" smtClean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latin typeface="Comic Sans MS" pitchFamily="66" charset="0"/>
              </a:rPr>
              <a:t> </a:t>
            </a:r>
            <a:r>
              <a:rPr lang="ru-RU" sz="9600" b="1" i="1" dirty="0" err="1" smtClean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latin typeface="Comic Sans MS" pitchFamily="66" charset="0"/>
              </a:rPr>
              <a:t>четтирдим</a:t>
            </a:r>
            <a:r>
              <a:rPr lang="ru-RU" sz="9600" b="1" i="1" dirty="0" smtClean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latin typeface="Comic Sans MS" pitchFamily="66" charset="0"/>
              </a:rPr>
              <a:t>!</a:t>
            </a:r>
            <a:endParaRPr lang="ru-RU" sz="9600" b="1" i="1" dirty="0">
              <a:ln>
                <a:solidFill>
                  <a:sysClr val="windowText" lastClr="000000"/>
                </a:solidFill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sz="6600" dirty="0" err="1" smtClean="0">
                <a:solidFill>
                  <a:srgbClr val="C00000"/>
                </a:solidFill>
              </a:rPr>
              <a:t>Сорулгазы</a:t>
            </a:r>
            <a:r>
              <a:rPr lang="ru-RU" sz="6600" dirty="0" smtClean="0">
                <a:solidFill>
                  <a:srgbClr val="C00000"/>
                </a:solidFill>
              </a:rPr>
              <a:t>: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5556" y="1556792"/>
            <a:ext cx="79928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/>
            <a:r>
              <a:rPr lang="ru-RU" sz="66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5556" y="1196752"/>
            <a:ext cx="838893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224790" algn="l"/>
              </a:tabLst>
            </a:pP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4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улегер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домактын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4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дузазы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-биле   </a:t>
            </a:r>
            <a:r>
              <a:rPr lang="ru-RU" sz="4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тыва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кижинин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4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эскериичел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чоруун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коргузер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24790" algn="l"/>
              </a:tabLst>
            </a:pP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44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улегер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домактарлыг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оюннарны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кичээлдерге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ажыглаары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24790" algn="l"/>
              </a:tabLst>
            </a:pP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379730" algn="l"/>
                <a:tab pos="2969895" algn="ctr"/>
              </a:tabLst>
            </a:pPr>
            <a:r>
              <a:rPr lang="ru-RU" sz="6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379730" algn="l"/>
                <a:tab pos="2969895" algn="ctr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4877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1758"/>
            <a:ext cx="8229600" cy="6047562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err="1" smtClean="0">
                <a:solidFill>
                  <a:srgbClr val="FF0000"/>
                </a:solidFill>
              </a:rPr>
              <a:t>Улегер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домактарны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ажыглаары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дээрге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– </a:t>
            </a:r>
            <a:r>
              <a:rPr lang="ru-RU" sz="4800" dirty="0" smtClean="0">
                <a:solidFill>
                  <a:srgbClr val="002060"/>
                </a:solidFill>
              </a:rPr>
              <a:t> </a:t>
            </a:r>
            <a:r>
              <a:rPr lang="ru-RU" sz="4800" dirty="0" err="1">
                <a:solidFill>
                  <a:srgbClr val="002060"/>
                </a:solidFill>
              </a:rPr>
              <a:t>улегер</a:t>
            </a:r>
            <a:r>
              <a:rPr lang="ru-RU" sz="4800" dirty="0">
                <a:solidFill>
                  <a:srgbClr val="002060"/>
                </a:solidFill>
              </a:rPr>
              <a:t> </a:t>
            </a:r>
            <a:r>
              <a:rPr lang="ru-RU" sz="4800" dirty="0" err="1">
                <a:solidFill>
                  <a:srgbClr val="002060"/>
                </a:solidFill>
              </a:rPr>
              <a:t>домактарнын</a:t>
            </a:r>
            <a:r>
              <a:rPr lang="ru-RU" sz="4800" dirty="0">
                <a:solidFill>
                  <a:srgbClr val="002060"/>
                </a:solidFill>
              </a:rPr>
              <a:t> </a:t>
            </a:r>
            <a:r>
              <a:rPr lang="ru-RU" sz="4800" dirty="0" err="1">
                <a:solidFill>
                  <a:srgbClr val="002060"/>
                </a:solidFill>
              </a:rPr>
              <a:t>дузазы</a:t>
            </a:r>
            <a:r>
              <a:rPr lang="ru-RU" sz="4800" dirty="0">
                <a:solidFill>
                  <a:srgbClr val="002060"/>
                </a:solidFill>
              </a:rPr>
              <a:t> – </a:t>
            </a:r>
            <a:r>
              <a:rPr lang="ru-RU" sz="4800" dirty="0" smtClean="0">
                <a:solidFill>
                  <a:srgbClr val="002060"/>
                </a:solidFill>
              </a:rPr>
              <a:t>биле </a:t>
            </a:r>
            <a:r>
              <a:rPr lang="ru-RU" sz="4800" dirty="0" err="1" smtClean="0">
                <a:solidFill>
                  <a:srgbClr val="002060"/>
                </a:solidFill>
              </a:rPr>
              <a:t>чаа</a:t>
            </a:r>
            <a:r>
              <a:rPr lang="ru-RU" sz="4800" dirty="0" smtClean="0">
                <a:solidFill>
                  <a:srgbClr val="002060"/>
                </a:solidFill>
              </a:rPr>
              <a:t>  </a:t>
            </a:r>
            <a:r>
              <a:rPr lang="ru-RU" sz="4800" dirty="0" err="1" smtClean="0">
                <a:solidFill>
                  <a:srgbClr val="002060"/>
                </a:solidFill>
              </a:rPr>
              <a:t>чуулду</a:t>
            </a:r>
            <a:r>
              <a:rPr lang="ru-RU" sz="4800" dirty="0" smtClean="0">
                <a:solidFill>
                  <a:srgbClr val="002060"/>
                </a:solidFill>
              </a:rPr>
              <a:t>  </a:t>
            </a:r>
            <a:r>
              <a:rPr lang="ru-RU" sz="4800" dirty="0" err="1" smtClean="0">
                <a:solidFill>
                  <a:srgbClr val="002060"/>
                </a:solidFill>
              </a:rPr>
              <a:t>таныштырып</a:t>
            </a:r>
            <a:r>
              <a:rPr lang="ru-RU" sz="4800" dirty="0" smtClean="0">
                <a:solidFill>
                  <a:srgbClr val="002060"/>
                </a:solidFill>
              </a:rPr>
              <a:t>, </a:t>
            </a:r>
            <a:r>
              <a:rPr lang="ru-RU" sz="4800" dirty="0" err="1" smtClean="0">
                <a:solidFill>
                  <a:srgbClr val="002060"/>
                </a:solidFill>
              </a:rPr>
              <a:t>негелдезинге</a:t>
            </a:r>
            <a:r>
              <a:rPr lang="ru-RU" sz="4800" dirty="0" smtClean="0">
                <a:solidFill>
                  <a:srgbClr val="002060"/>
                </a:solidFill>
              </a:rPr>
              <a:t> </a:t>
            </a:r>
            <a:r>
              <a:rPr lang="ru-RU" sz="4800" dirty="0" err="1">
                <a:solidFill>
                  <a:srgbClr val="002060"/>
                </a:solidFill>
              </a:rPr>
              <a:t>дууштур</a:t>
            </a:r>
            <a:r>
              <a:rPr lang="ru-RU" sz="4800" dirty="0">
                <a:solidFill>
                  <a:srgbClr val="002060"/>
                </a:solidFill>
              </a:rPr>
              <a:t> </a:t>
            </a:r>
            <a:r>
              <a:rPr lang="ru-RU" sz="4800" dirty="0" smtClean="0">
                <a:solidFill>
                  <a:srgbClr val="002060"/>
                </a:solidFill>
              </a:rPr>
              <a:t>  </a:t>
            </a:r>
            <a:r>
              <a:rPr lang="ru-RU" sz="4800" dirty="0" err="1">
                <a:solidFill>
                  <a:srgbClr val="002060"/>
                </a:solidFill>
              </a:rPr>
              <a:t>харылзаштырып</a:t>
            </a:r>
            <a:r>
              <a:rPr lang="ru-RU" sz="4800" dirty="0">
                <a:solidFill>
                  <a:srgbClr val="002060"/>
                </a:solidFill>
              </a:rPr>
              <a:t> </a:t>
            </a:r>
            <a:r>
              <a:rPr lang="ru-RU" sz="4800" dirty="0" err="1" smtClean="0">
                <a:solidFill>
                  <a:srgbClr val="002060"/>
                </a:solidFill>
              </a:rPr>
              <a:t>турарым</a:t>
            </a:r>
            <a:r>
              <a:rPr lang="ru-RU" sz="4800" dirty="0" smtClean="0">
                <a:solidFill>
                  <a:srgbClr val="002060"/>
                </a:solidFill>
              </a:rPr>
              <a:t> </a:t>
            </a:r>
            <a:r>
              <a:rPr lang="ru-RU" sz="4800" dirty="0" err="1" smtClean="0">
                <a:solidFill>
                  <a:srgbClr val="002060"/>
                </a:solidFill>
              </a:rPr>
              <a:t>болур</a:t>
            </a:r>
            <a:r>
              <a:rPr lang="ru-RU" sz="4800" dirty="0" smtClean="0">
                <a:solidFill>
                  <a:srgbClr val="002060"/>
                </a:solidFill>
              </a:rPr>
              <a:t>.</a:t>
            </a:r>
            <a:r>
              <a:rPr lang="ru-RU" sz="4800" dirty="0">
                <a:solidFill>
                  <a:srgbClr val="002060"/>
                </a:solidFill>
              </a:rPr>
              <a:t/>
            </a:r>
            <a:br>
              <a:rPr lang="ru-RU" sz="4800" dirty="0">
                <a:solidFill>
                  <a:srgbClr val="002060"/>
                </a:solidFill>
              </a:rPr>
            </a:b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5756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600400"/>
          </a:xfrm>
        </p:spPr>
        <p:txBody>
          <a:bodyPr/>
          <a:lstStyle/>
          <a:p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b="1" dirty="0" err="1" smtClean="0">
                <a:solidFill>
                  <a:srgbClr val="C00000"/>
                </a:solidFill>
              </a:rPr>
              <a:t>Актуалдыы</a:t>
            </a:r>
            <a:r>
              <a:rPr lang="ru-RU" sz="5400" b="1" dirty="0" smtClean="0">
                <a:solidFill>
                  <a:srgbClr val="C00000"/>
                </a:solidFill>
              </a:rPr>
              <a:t>: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 </a:t>
            </a:r>
            <a:r>
              <a:rPr lang="ru-RU" sz="5400" dirty="0" err="1"/>
              <a:t>улегер</a:t>
            </a:r>
            <a:r>
              <a:rPr lang="ru-RU" sz="5400" dirty="0"/>
              <a:t> </a:t>
            </a:r>
            <a:r>
              <a:rPr lang="ru-RU" sz="5400" dirty="0" err="1"/>
              <a:t>домактарны</a:t>
            </a:r>
            <a:r>
              <a:rPr lang="ru-RU" sz="5400" dirty="0"/>
              <a:t> </a:t>
            </a:r>
            <a:r>
              <a:rPr lang="ru-RU" sz="5400" dirty="0" err="1"/>
              <a:t>чугаага</a:t>
            </a:r>
            <a:r>
              <a:rPr lang="ru-RU" sz="5400" dirty="0"/>
              <a:t> </a:t>
            </a:r>
            <a:r>
              <a:rPr lang="ru-RU" sz="5400" dirty="0" err="1"/>
              <a:t>шын</a:t>
            </a:r>
            <a:r>
              <a:rPr lang="ru-RU" sz="5400" dirty="0"/>
              <a:t>, </a:t>
            </a:r>
            <a:r>
              <a:rPr lang="ru-RU" sz="5400" dirty="0" err="1"/>
              <a:t>чазыг</a:t>
            </a:r>
            <a:r>
              <a:rPr lang="ru-RU" sz="5400" dirty="0"/>
              <a:t> </a:t>
            </a:r>
            <a:r>
              <a:rPr lang="ru-RU" sz="5400" dirty="0" err="1"/>
              <a:t>чок</a:t>
            </a:r>
            <a:r>
              <a:rPr lang="ru-RU" sz="5400" dirty="0"/>
              <a:t> </a:t>
            </a:r>
            <a:r>
              <a:rPr lang="ru-RU" sz="5400" dirty="0" err="1"/>
              <a:t>ажыглаары</a:t>
            </a:r>
            <a:r>
              <a:rPr lang="ru-RU" sz="5400" dirty="0"/>
              <a:t>--</a:t>
            </a:r>
            <a:r>
              <a:rPr lang="ru-RU" sz="5400" dirty="0" err="1"/>
              <a:t>кижизидиглиг</a:t>
            </a:r>
            <a:r>
              <a:rPr lang="ru-RU" sz="5400" dirty="0"/>
              <a:t> </a:t>
            </a:r>
            <a:r>
              <a:rPr lang="ru-RU" sz="5400" dirty="0" err="1"/>
              <a:t>чорук</a:t>
            </a:r>
            <a:r>
              <a:rPr lang="ru-RU" sz="5400" dirty="0"/>
              <a:t>. </a:t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492896"/>
            <a:ext cx="8206680" cy="3145904"/>
          </a:xfrm>
        </p:spPr>
        <p:txBody>
          <a:bodyPr/>
          <a:lstStyle/>
          <a:p>
            <a:endParaRPr lang="ru-RU" sz="7200" dirty="0"/>
          </a:p>
          <a:p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8363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2921"/>
            <a:ext cx="8229600" cy="1143000"/>
          </a:xfrm>
        </p:spPr>
        <p:txBody>
          <a:bodyPr/>
          <a:lstStyle/>
          <a:p>
            <a:r>
              <a:rPr lang="ru-RU" sz="54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Ажылымнын</a:t>
            </a:r>
            <a:r>
              <a:rPr lang="ru-RU" sz="5400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туннели:</a:t>
            </a:r>
            <a:r>
              <a:rPr lang="ru-RU" sz="5400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628800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/>
            <a:r>
              <a:rPr lang="ru-RU" sz="80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Улегер</a:t>
            </a:r>
            <a:r>
              <a:rPr lang="ru-RU" sz="80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80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домактарлыг</a:t>
            </a:r>
            <a:r>
              <a:rPr lang="ru-RU" sz="80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80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номчугаш</a:t>
            </a:r>
            <a:endParaRPr lang="ru-RU" sz="80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94924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Чуве</a:t>
            </a:r>
            <a:r>
              <a:rPr lang="ru-RU" dirty="0" smtClean="0"/>
              <a:t> </a:t>
            </a:r>
            <a:r>
              <a:rPr lang="ru-RU" dirty="0" err="1" smtClean="0"/>
              <a:t>адынга</a:t>
            </a:r>
            <a:r>
              <a:rPr lang="ru-RU" dirty="0" smtClean="0"/>
              <a:t> </a:t>
            </a:r>
            <a:r>
              <a:rPr lang="ru-RU" dirty="0" err="1" smtClean="0"/>
              <a:t>номчугаш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1. Кижи </a:t>
            </a:r>
            <a:r>
              <a:rPr lang="ru-RU" dirty="0" err="1" smtClean="0">
                <a:solidFill>
                  <a:srgbClr val="FF0000"/>
                </a:solidFill>
              </a:rPr>
              <a:t>болуру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чажындан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dirty="0" err="1" smtClean="0">
                <a:solidFill>
                  <a:srgbClr val="FF0000"/>
                </a:solidFill>
              </a:rPr>
              <a:t>Аът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болуру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кулунундан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2. </a:t>
            </a:r>
            <a:r>
              <a:rPr lang="ru-RU" dirty="0" err="1" smtClean="0">
                <a:solidFill>
                  <a:srgbClr val="FF0000"/>
                </a:solidFill>
              </a:rPr>
              <a:t>Ужук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билбес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кижи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dirty="0" err="1" smtClean="0">
                <a:solidFill>
                  <a:srgbClr val="FF0000"/>
                </a:solidFill>
              </a:rPr>
              <a:t>Уну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чоктан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дора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3. </a:t>
            </a:r>
            <a:r>
              <a:rPr lang="ru-RU" dirty="0" err="1" smtClean="0">
                <a:solidFill>
                  <a:srgbClr val="FF0000"/>
                </a:solidFill>
              </a:rPr>
              <a:t>Эртинени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черден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казар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dirty="0" err="1" smtClean="0">
                <a:solidFill>
                  <a:srgbClr val="FF0000"/>
                </a:solidFill>
              </a:rPr>
              <a:t>Эртемнерни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номдан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тывар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Демдек</a:t>
            </a:r>
            <a:r>
              <a:rPr lang="ru-RU" dirty="0" smtClean="0"/>
              <a:t> </a:t>
            </a:r>
            <a:r>
              <a:rPr lang="ru-RU" dirty="0" err="1" smtClean="0"/>
              <a:t>адынга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1. </a:t>
            </a:r>
            <a:r>
              <a:rPr lang="ru-RU" dirty="0" err="1" smtClean="0">
                <a:solidFill>
                  <a:srgbClr val="FF0000"/>
                </a:solidFill>
              </a:rPr>
              <a:t>Адалыг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оол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томаанныг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dirty="0" err="1" smtClean="0">
                <a:solidFill>
                  <a:srgbClr val="FF0000"/>
                </a:solidFill>
              </a:rPr>
              <a:t>Иелиг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кыс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шевер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2. Бай </a:t>
            </a:r>
            <a:r>
              <a:rPr lang="ru-RU" dirty="0" err="1" smtClean="0">
                <a:solidFill>
                  <a:srgbClr val="FF0000"/>
                </a:solidFill>
              </a:rPr>
              <a:t>кижинин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коданы</a:t>
            </a:r>
            <a:r>
              <a:rPr lang="ru-RU" dirty="0" smtClean="0">
                <a:solidFill>
                  <a:srgbClr val="FF0000"/>
                </a:solidFill>
              </a:rPr>
              <a:t> кара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Бак </a:t>
            </a:r>
            <a:r>
              <a:rPr lang="ru-RU" dirty="0" err="1" smtClean="0">
                <a:solidFill>
                  <a:srgbClr val="FF0000"/>
                </a:solidFill>
              </a:rPr>
              <a:t>кижинин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сагыжы</a:t>
            </a:r>
            <a:r>
              <a:rPr lang="ru-RU" dirty="0" smtClean="0">
                <a:solidFill>
                  <a:srgbClr val="FF0000"/>
                </a:solidFill>
              </a:rPr>
              <a:t> кара.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3. </a:t>
            </a:r>
            <a:r>
              <a:rPr lang="ru-RU" dirty="0" err="1" smtClean="0">
                <a:solidFill>
                  <a:srgbClr val="FF0000"/>
                </a:solidFill>
              </a:rPr>
              <a:t>Демниг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сааскан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теве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тудуп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чиир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4. Пар </a:t>
            </a:r>
            <a:r>
              <a:rPr lang="ru-RU" dirty="0" err="1" smtClean="0">
                <a:solidFill>
                  <a:srgbClr val="FF0000"/>
                </a:solidFill>
              </a:rPr>
              <a:t>ыяш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хоолуг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Бак </a:t>
            </a:r>
            <a:r>
              <a:rPr lang="ru-RU" dirty="0" err="1" smtClean="0">
                <a:solidFill>
                  <a:srgbClr val="FF0000"/>
                </a:solidFill>
              </a:rPr>
              <a:t>кижи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балалыг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Кылыг</a:t>
            </a:r>
            <a:r>
              <a:rPr lang="ru-RU" dirty="0" smtClean="0"/>
              <a:t> </a:t>
            </a:r>
            <a:r>
              <a:rPr lang="ru-RU" dirty="0" err="1" smtClean="0"/>
              <a:t>созунге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1. </a:t>
            </a:r>
            <a:r>
              <a:rPr lang="ru-RU" dirty="0" err="1" smtClean="0"/>
              <a:t>Аътты</a:t>
            </a:r>
            <a:r>
              <a:rPr lang="ru-RU" dirty="0" smtClean="0"/>
              <a:t> </a:t>
            </a:r>
            <a:r>
              <a:rPr lang="ru-RU" dirty="0" err="1" smtClean="0"/>
              <a:t>баглап</a:t>
            </a:r>
            <a:r>
              <a:rPr lang="ru-RU" dirty="0" smtClean="0"/>
              <a:t> </a:t>
            </a:r>
            <a:r>
              <a:rPr lang="ru-RU" dirty="0" err="1" smtClean="0"/>
              <a:t>ооредир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</a:t>
            </a:r>
            <a:r>
              <a:rPr lang="ru-RU" dirty="0" err="1" smtClean="0"/>
              <a:t>Аныяан</a:t>
            </a:r>
            <a:r>
              <a:rPr lang="ru-RU" dirty="0" smtClean="0"/>
              <a:t> </a:t>
            </a:r>
            <a:r>
              <a:rPr lang="ru-RU" dirty="0" err="1" smtClean="0"/>
              <a:t>сургап</a:t>
            </a:r>
            <a:r>
              <a:rPr lang="ru-RU" dirty="0" smtClean="0"/>
              <a:t> </a:t>
            </a:r>
            <a:r>
              <a:rPr lang="ru-RU" dirty="0" err="1" smtClean="0"/>
              <a:t>ооредир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dirty="0" err="1" smtClean="0"/>
              <a:t>Сыяп</a:t>
            </a:r>
            <a:r>
              <a:rPr lang="ru-RU" dirty="0" smtClean="0"/>
              <a:t> </a:t>
            </a:r>
            <a:r>
              <a:rPr lang="ru-RU" dirty="0" err="1" smtClean="0"/>
              <a:t>сеткил</a:t>
            </a:r>
            <a:r>
              <a:rPr lang="ru-RU" dirty="0" smtClean="0"/>
              <a:t> </a:t>
            </a:r>
            <a:r>
              <a:rPr lang="ru-RU" dirty="0" err="1" smtClean="0"/>
              <a:t>суксадыр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</a:t>
            </a:r>
            <a:r>
              <a:rPr lang="ru-RU" dirty="0" err="1" smtClean="0"/>
              <a:t>Шолук</a:t>
            </a:r>
            <a:r>
              <a:rPr lang="ru-RU" dirty="0" smtClean="0"/>
              <a:t> </a:t>
            </a:r>
            <a:r>
              <a:rPr lang="ru-RU" dirty="0" err="1" smtClean="0"/>
              <a:t>сеткил</a:t>
            </a:r>
            <a:r>
              <a:rPr lang="ru-RU" dirty="0" smtClean="0"/>
              <a:t> </a:t>
            </a:r>
            <a:r>
              <a:rPr lang="ru-RU" dirty="0" err="1" smtClean="0"/>
              <a:t>човадыр</a:t>
            </a:r>
            <a:r>
              <a:rPr lang="ru-RU" dirty="0" smtClean="0"/>
              <a:t>.</a:t>
            </a:r>
          </a:p>
          <a:p>
            <a:pPr marL="514350" indent="-514350">
              <a:buAutoNum type="arabicPeriod" startAt="3"/>
            </a:pPr>
            <a:r>
              <a:rPr lang="ru-RU" dirty="0" err="1" smtClean="0"/>
              <a:t>Ишти</a:t>
            </a:r>
            <a:r>
              <a:rPr lang="ru-RU" dirty="0" smtClean="0"/>
              <a:t> бак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оорунден</a:t>
            </a:r>
            <a:r>
              <a:rPr lang="ru-RU" dirty="0" smtClean="0"/>
              <a:t> </a:t>
            </a:r>
            <a:r>
              <a:rPr lang="ru-RU" dirty="0" err="1" smtClean="0"/>
              <a:t>азар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Идээргек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ажылдан</a:t>
            </a:r>
            <a:r>
              <a:rPr lang="ru-RU" dirty="0" smtClean="0"/>
              <a:t> </a:t>
            </a:r>
            <a:r>
              <a:rPr lang="ru-RU" dirty="0" err="1" smtClean="0"/>
              <a:t>дезер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Литературлуг</a:t>
            </a:r>
            <a:r>
              <a:rPr lang="ru-RU" dirty="0" smtClean="0"/>
              <a:t> </a:t>
            </a:r>
            <a:r>
              <a:rPr lang="ru-RU" dirty="0" err="1" smtClean="0"/>
              <a:t>номчулга</a:t>
            </a:r>
            <a:r>
              <a:rPr lang="ru-RU" dirty="0" smtClean="0"/>
              <a:t> </a:t>
            </a:r>
            <a:r>
              <a:rPr lang="ru-RU" dirty="0" err="1" smtClean="0"/>
              <a:t>кичээлдеринге</a:t>
            </a:r>
            <a:r>
              <a:rPr lang="ru-RU" dirty="0" smtClean="0"/>
              <a:t> </a:t>
            </a:r>
            <a:r>
              <a:rPr lang="ru-RU" dirty="0" err="1" smtClean="0"/>
              <a:t>улегер</a:t>
            </a:r>
            <a:r>
              <a:rPr lang="ru-RU" dirty="0" smtClean="0"/>
              <a:t> </a:t>
            </a:r>
            <a:r>
              <a:rPr lang="ru-RU" dirty="0" err="1" smtClean="0"/>
              <a:t>домактарны</a:t>
            </a:r>
            <a:r>
              <a:rPr lang="ru-RU" dirty="0" smtClean="0"/>
              <a:t> </a:t>
            </a:r>
            <a:r>
              <a:rPr lang="ru-RU" dirty="0" err="1" smtClean="0"/>
              <a:t>чоннун</a:t>
            </a:r>
            <a:r>
              <a:rPr lang="ru-RU" dirty="0" smtClean="0"/>
              <a:t> </a:t>
            </a:r>
            <a:r>
              <a:rPr lang="ru-RU" dirty="0" err="1" smtClean="0"/>
              <a:t>амыдыралын</a:t>
            </a:r>
            <a:r>
              <a:rPr lang="ru-RU" dirty="0" smtClean="0"/>
              <a:t>, </a:t>
            </a:r>
            <a:r>
              <a:rPr lang="ru-RU" dirty="0" err="1" smtClean="0"/>
              <a:t>сеткил-сагыжын</a:t>
            </a:r>
            <a:r>
              <a:rPr lang="ru-RU" dirty="0" smtClean="0"/>
              <a:t>, </a:t>
            </a:r>
            <a:r>
              <a:rPr lang="ru-RU" dirty="0" err="1" smtClean="0"/>
              <a:t>чедер-четпес</a:t>
            </a:r>
            <a:r>
              <a:rPr lang="ru-RU" dirty="0" smtClean="0"/>
              <a:t> </a:t>
            </a:r>
            <a:r>
              <a:rPr lang="ru-RU" dirty="0" err="1" smtClean="0"/>
              <a:t>аажыларын</a:t>
            </a:r>
            <a:r>
              <a:rPr lang="ru-RU" dirty="0" smtClean="0"/>
              <a:t> </a:t>
            </a:r>
            <a:r>
              <a:rPr lang="ru-RU" dirty="0" err="1" smtClean="0"/>
              <a:t>бугу</a:t>
            </a:r>
            <a:r>
              <a:rPr lang="ru-RU" dirty="0" smtClean="0"/>
              <a:t> </a:t>
            </a:r>
            <a:r>
              <a:rPr lang="ru-RU" dirty="0" err="1" smtClean="0"/>
              <a:t>талалыг</a:t>
            </a:r>
            <a:r>
              <a:rPr lang="ru-RU" dirty="0" smtClean="0"/>
              <a:t> </a:t>
            </a:r>
            <a:r>
              <a:rPr lang="ru-RU" dirty="0" err="1" smtClean="0"/>
              <a:t>илередип</a:t>
            </a:r>
            <a:r>
              <a:rPr lang="ru-RU" dirty="0" smtClean="0"/>
              <a:t> </a:t>
            </a:r>
            <a:r>
              <a:rPr lang="ru-RU" dirty="0" err="1" smtClean="0"/>
              <a:t>коргускен</a:t>
            </a:r>
            <a:r>
              <a:rPr lang="ru-RU" dirty="0" smtClean="0"/>
              <a:t> </a:t>
            </a:r>
            <a:r>
              <a:rPr lang="ru-RU" dirty="0" err="1" smtClean="0"/>
              <a:t>болганда</a:t>
            </a:r>
            <a:r>
              <a:rPr lang="ru-RU" dirty="0" smtClean="0"/>
              <a:t>, </a:t>
            </a:r>
            <a:r>
              <a:rPr lang="ru-RU" dirty="0" err="1" smtClean="0"/>
              <a:t>темалары</a:t>
            </a:r>
            <a:r>
              <a:rPr lang="ru-RU" dirty="0" smtClean="0"/>
              <a:t> </a:t>
            </a:r>
            <a:r>
              <a:rPr lang="ru-RU" dirty="0" err="1" smtClean="0"/>
              <a:t>янзы-буру</a:t>
            </a:r>
            <a:r>
              <a:rPr lang="ru-RU" dirty="0" smtClean="0"/>
              <a:t>. </a:t>
            </a:r>
            <a:r>
              <a:rPr lang="ru-RU" dirty="0" err="1" smtClean="0"/>
              <a:t>Ужур-утказын</a:t>
            </a:r>
            <a:r>
              <a:rPr lang="ru-RU" dirty="0" smtClean="0"/>
              <a:t> </a:t>
            </a:r>
            <a:r>
              <a:rPr lang="ru-RU" dirty="0" err="1" smtClean="0"/>
              <a:t>барымдаалап</a:t>
            </a:r>
            <a:r>
              <a:rPr lang="ru-RU" dirty="0" smtClean="0"/>
              <a:t>, </a:t>
            </a:r>
            <a:r>
              <a:rPr lang="ru-RU" dirty="0" err="1" smtClean="0"/>
              <a:t>дараазында</a:t>
            </a:r>
            <a:r>
              <a:rPr lang="ru-RU" dirty="0" smtClean="0"/>
              <a:t> </a:t>
            </a:r>
            <a:r>
              <a:rPr lang="ru-RU" dirty="0" err="1" smtClean="0"/>
              <a:t>болуктерге</a:t>
            </a:r>
            <a:r>
              <a:rPr lang="ru-RU" dirty="0" smtClean="0"/>
              <a:t> </a:t>
            </a:r>
            <a:r>
              <a:rPr lang="ru-RU" dirty="0" err="1" smtClean="0"/>
              <a:t>чардынган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471</Words>
  <Application>Microsoft Office PowerPoint</Application>
  <PresentationFormat>Экран (4:3)</PresentationFormat>
  <Paragraphs>79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Сорулгазы:</vt:lpstr>
      <vt:lpstr>  Улегер домактарны ажыглаары дээрге –  улегер домактарнын дузазы – биле чаа  чуулду  таныштырып, негелдезинге дууштур   харылзаштырып турарым болур. </vt:lpstr>
      <vt:lpstr>  Актуалдыы:  улегер домактарны чугаага шын, чазыг чок ажыглаары--кижизидиглиг чорук.  </vt:lpstr>
      <vt:lpstr>Ажылымнын туннели: </vt:lpstr>
      <vt:lpstr>Чуве адынга номчугаш</vt:lpstr>
      <vt:lpstr>Демдек адынга.</vt:lpstr>
      <vt:lpstr>Кылыг созунге.</vt:lpstr>
      <vt:lpstr>Слайд 9</vt:lpstr>
      <vt:lpstr>Слайд 10</vt:lpstr>
      <vt:lpstr>Номчугаш 6.</vt:lpstr>
      <vt:lpstr>Слайд 12</vt:lpstr>
      <vt:lpstr>Туннел</vt:lpstr>
      <vt:lpstr>             Ажыл кылган кижиге, чем безин аажок чаагай.</vt:lpstr>
      <vt:lpstr>                Чалгаапайга – хун дурту таан узун.</vt:lpstr>
      <vt:lpstr>Слайд 16</vt:lpstr>
      <vt:lpstr>Улуу-биле четтирдим!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Гость</cp:lastModifiedBy>
  <cp:revision>112</cp:revision>
  <dcterms:created xsi:type="dcterms:W3CDTF">2014-11-06T15:55:44Z</dcterms:created>
  <dcterms:modified xsi:type="dcterms:W3CDTF">2017-01-24T04:33:03Z</dcterms:modified>
</cp:coreProperties>
</file>