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865722">
            <a:off x="2570390" y="1952616"/>
            <a:ext cx="4710281" cy="129150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GB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Protopopova</a:t>
            </a:r>
            <a:r>
              <a:rPr lang="en-GB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Natasha</a:t>
            </a:r>
            <a:endParaRPr lang="ru-RU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1136181">
            <a:off x="2286000" y="3212976"/>
            <a:ext cx="6172200" cy="2880320"/>
          </a:xfrm>
        </p:spPr>
        <p:txBody>
          <a:bodyPr>
            <a:noAutofit/>
          </a:bodyPr>
          <a:lstStyle/>
          <a:p>
            <a:r>
              <a:rPr lang="en-US" sz="6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My </a:t>
            </a:r>
            <a:r>
              <a:rPr lang="en-US" sz="600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favourite</a:t>
            </a:r>
            <a:r>
              <a:rPr lang="en-US" sz="6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en-US" sz="6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animals</a:t>
            </a:r>
            <a:endParaRPr lang="ru-RU" sz="60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467600" cy="1301006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9600" b="1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1.</a:t>
            </a:r>
            <a:r>
              <a:rPr lang="en-US" sz="9600" b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en-US" sz="9600" b="1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Horse</a:t>
            </a:r>
            <a:endParaRPr lang="ru-RU" sz="9600" b="1" cap="none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6000" dirty="0" smtClean="0"/>
              <a:t>H</a:t>
            </a:r>
            <a:r>
              <a:rPr lang="en-US" sz="6000" dirty="0" smtClean="0"/>
              <a:t>orse is a pet (domestic animal)</a:t>
            </a:r>
            <a:r>
              <a:rPr lang="ru-RU" sz="6000" dirty="0" smtClean="0"/>
              <a:t>.</a:t>
            </a:r>
            <a:endParaRPr lang="ru-RU" sz="6000" dirty="0" smtClean="0"/>
          </a:p>
          <a:p>
            <a:pPr>
              <a:buFont typeface="Courier New" pitchFamily="49" charset="0"/>
              <a:buChar char="o"/>
            </a:pPr>
            <a:r>
              <a:rPr lang="en-US" sz="6000" dirty="0"/>
              <a:t>I</a:t>
            </a:r>
            <a:r>
              <a:rPr lang="en-US" sz="6000" dirty="0" smtClean="0"/>
              <a:t>t </a:t>
            </a:r>
            <a:r>
              <a:rPr lang="en-US" sz="6000" dirty="0" smtClean="0"/>
              <a:t>can be of different colors</a:t>
            </a:r>
            <a:r>
              <a:rPr lang="ru-RU" sz="6000" dirty="0" smtClean="0"/>
              <a:t>.</a:t>
            </a:r>
            <a:endParaRPr lang="ru-RU" sz="6000" dirty="0"/>
          </a:p>
        </p:txBody>
      </p:sp>
      <p:pic>
        <p:nvPicPr>
          <p:cNvPr id="2050" name="Picture 2" descr="http://static1.gophotoweb.com/u3838/4292/photos/88608/1000-photolex-0c82beb7e9811f3e0ef8a71481ab918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777716">
            <a:off x="7122253" y="-126646"/>
            <a:ext cx="1944216" cy="291814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67544" y="260648"/>
            <a:ext cx="7467600" cy="114300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endParaRPr lang="ru-RU" sz="9600" b="1" cap="none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6" name="Picture 4" descr="http://previews.123rf.com/images/dvarg/dvarg1310/dvarg131000139/22910153-Illustration-of-green-fire-unicorn-on-black-background--Stock-Photo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292080" y="2492896"/>
            <a:ext cx="1440160" cy="1440160"/>
          </a:xfrm>
          <a:prstGeom prst="rect">
            <a:avLst/>
          </a:prstGeom>
          <a:noFill/>
        </p:spPr>
      </p:pic>
      <p:sp>
        <p:nvSpPr>
          <p:cNvPr id="12" name="Содержимое 11"/>
          <p:cNvSpPr>
            <a:spLocks noGrp="1"/>
          </p:cNvSpPr>
          <p:nvPr>
            <p:ph sz="quarter" idx="2"/>
          </p:nvPr>
        </p:nvSpPr>
        <p:spPr>
          <a:xfrm>
            <a:off x="467544" y="1600200"/>
            <a:ext cx="4248472" cy="457200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n-GB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I like horses very much. </a:t>
            </a:r>
          </a:p>
          <a:p>
            <a:pPr marL="0" indent="0">
              <a:buNone/>
            </a:pPr>
            <a:r>
              <a:rPr lang="en-GB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They are strong and beautiful. </a:t>
            </a:r>
            <a:endParaRPr lang="ru-RU" sz="40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1026" name="Picture 2" descr="http://previews.123rf.com/images/dvarg/dvarg1310/dvarg131000162/23206384-Blue-fire-horse-in-motion-on-white-background--Stock-Pho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188640"/>
            <a:ext cx="1872208" cy="1872208"/>
          </a:xfrm>
          <a:prstGeom prst="rect">
            <a:avLst/>
          </a:prstGeom>
          <a:noFill/>
        </p:spPr>
      </p:pic>
      <p:pic>
        <p:nvPicPr>
          <p:cNvPr id="1030" name="Picture 6" descr="http://www.stickup.ru/catalog/form/g33_1268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2060848"/>
            <a:ext cx="1872208" cy="1872208"/>
          </a:xfrm>
          <a:prstGeom prst="rect">
            <a:avLst/>
          </a:prstGeom>
          <a:noFill/>
        </p:spPr>
      </p:pic>
      <p:pic>
        <p:nvPicPr>
          <p:cNvPr id="1032" name="Picture 8" descr="https://www.colourbox.com/preview/8011597-fair_pegas_horse_ru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080" y="3933056"/>
            <a:ext cx="1656184" cy="1656184"/>
          </a:xfrm>
          <a:prstGeom prst="rect">
            <a:avLst/>
          </a:prstGeom>
          <a:noFill/>
        </p:spPr>
      </p:pic>
      <p:pic>
        <p:nvPicPr>
          <p:cNvPr id="1034" name="Picture 10" descr="http://previews.123rf.com/images/dvarg/dvarg1310/dvarg131000185/23236273-New-Year-2014-running-green-fire-horse-on-black-background--Stock-Photo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76256" y="3933056"/>
            <a:ext cx="1656184" cy="1656184"/>
          </a:xfrm>
          <a:prstGeom prst="rect">
            <a:avLst/>
          </a:prstGeom>
          <a:noFill/>
        </p:spPr>
      </p:pic>
      <p:pic>
        <p:nvPicPr>
          <p:cNvPr id="1036" name="Picture 12" descr="http://chainimage.com/images/related-pictures-download-horse-on-white-snow-wallpaper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35896" y="3933056"/>
            <a:ext cx="1656184" cy="165618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467600" cy="130100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2.birds</a:t>
            </a:r>
            <a:endParaRPr lang="ru-RU" sz="9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107504" y="1600200"/>
            <a:ext cx="7817296" cy="506916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457200" indent="-457200">
              <a:buNone/>
            </a:pPr>
            <a:r>
              <a:rPr lang="en-US" sz="4000" dirty="0" smtClean="0"/>
              <a:t>In </a:t>
            </a:r>
            <a:r>
              <a:rPr lang="en-US" sz="4000" dirty="0" smtClean="0"/>
              <a:t>Russia there are different birds</a:t>
            </a:r>
            <a:r>
              <a:rPr lang="ru-RU" sz="4000" dirty="0" smtClean="0"/>
              <a:t>:</a:t>
            </a:r>
            <a:endParaRPr lang="ru-RU" sz="40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800" dirty="0" smtClean="0"/>
              <a:t>White storks</a:t>
            </a:r>
            <a:endParaRPr lang="ru-RU" sz="28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800" dirty="0" smtClean="0"/>
              <a:t>Herons</a:t>
            </a:r>
            <a:endParaRPr lang="ru-RU" sz="28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800" dirty="0" smtClean="0"/>
              <a:t>Gulls</a:t>
            </a:r>
            <a:endParaRPr lang="ru-RU" sz="28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800" dirty="0" smtClean="0"/>
              <a:t>Eagles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800" dirty="0" smtClean="0"/>
              <a:t>Pelicans</a:t>
            </a:r>
            <a:endParaRPr lang="ru-RU" sz="28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800" dirty="0" smtClean="0"/>
              <a:t>Sparrows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800" dirty="0" smtClean="0"/>
              <a:t>Swallows</a:t>
            </a:r>
            <a:endParaRPr lang="ru-RU" sz="28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800" dirty="0" smtClean="0"/>
              <a:t>Waxwings</a:t>
            </a:r>
            <a:r>
              <a:rPr lang="ru-RU" sz="2800" dirty="0" smtClean="0"/>
              <a:t> </a:t>
            </a:r>
          </a:p>
          <a:p>
            <a:pPr marL="457200" indent="-457200">
              <a:buNone/>
            </a:pPr>
            <a:endParaRPr lang="ru-RU" dirty="0" smtClean="0"/>
          </a:p>
          <a:p>
            <a:pPr marL="457200" indent="-457200">
              <a:buFont typeface="+mj-lt"/>
              <a:buAutoNum type="alphaUcPeriod"/>
            </a:pPr>
            <a:endParaRPr lang="ru-RU" dirty="0" smtClean="0"/>
          </a:p>
          <a:p>
            <a:pPr marL="457200" indent="-457200">
              <a:buFont typeface="+mj-lt"/>
              <a:buAutoNum type="alphaUcPeriod"/>
            </a:pPr>
            <a:endParaRPr lang="ru-RU" dirty="0" smtClean="0"/>
          </a:p>
        </p:txBody>
      </p:sp>
      <p:pic>
        <p:nvPicPr>
          <p:cNvPr id="2050" name="Picture 2" descr="http://dic.academic.ru/pictures/wiki/files/72/Haliaeetus_leucocephalus2_%28softeis%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02356" y="1412776"/>
            <a:ext cx="2041644" cy="2448272"/>
          </a:xfrm>
          <a:prstGeom prst="rect">
            <a:avLst/>
          </a:prstGeom>
          <a:noFill/>
        </p:spPr>
      </p:pic>
      <p:pic>
        <p:nvPicPr>
          <p:cNvPr id="2052" name="Picture 4" descr="http://forum.na-svyazi.ru/uploads/201505/post-78947-1431019092-79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3861048"/>
            <a:ext cx="2051720" cy="1538790"/>
          </a:xfrm>
          <a:prstGeom prst="rect">
            <a:avLst/>
          </a:prstGeom>
          <a:noFill/>
        </p:spPr>
      </p:pic>
      <p:pic>
        <p:nvPicPr>
          <p:cNvPr id="2054" name="Picture 6" descr="http://cicon.ru/images/articles/ptitsi/temnospini-albotro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2280" y="5373216"/>
            <a:ext cx="2051720" cy="1484784"/>
          </a:xfrm>
          <a:prstGeom prst="rect">
            <a:avLst/>
          </a:prstGeom>
          <a:noFill/>
        </p:spPr>
      </p:pic>
      <p:pic>
        <p:nvPicPr>
          <p:cNvPr id="2058" name="Picture 10" descr="http://www.funlib.ru/cimg/2014/101913/082196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3861047"/>
            <a:ext cx="2641799" cy="299695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467600" cy="130100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endParaRPr lang="ru-RU" sz="9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6347048" cy="487375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GB" sz="4000" dirty="0" smtClean="0"/>
              <a:t>I live in Siberia. We have got many beautiful and rare birds in our region. </a:t>
            </a:r>
            <a:endParaRPr lang="ru-RU" sz="2800" dirty="0" smtClean="0"/>
          </a:p>
          <a:p>
            <a:pPr marL="457200" indent="-457200">
              <a:buFont typeface="+mj-lt"/>
              <a:buAutoNum type="alphaUcPeriod"/>
            </a:pPr>
            <a:endParaRPr lang="ru-RU" sz="2800" dirty="0" smtClean="0"/>
          </a:p>
          <a:p>
            <a:pPr marL="457200" indent="-457200">
              <a:buFont typeface="+mj-lt"/>
              <a:buAutoNum type="alphaUcPeriod"/>
            </a:pPr>
            <a:endParaRPr lang="ru-RU" sz="2800" dirty="0" smtClean="0"/>
          </a:p>
          <a:p>
            <a:pPr marL="457200" indent="-457200">
              <a:buFont typeface="+mj-lt"/>
              <a:buAutoNum type="alphaUcPeriod"/>
            </a:pPr>
            <a:endParaRPr lang="ru-RU" sz="2800" dirty="0" smtClean="0"/>
          </a:p>
          <a:p>
            <a:pPr marL="457200" indent="-457200">
              <a:buFont typeface="+mj-lt"/>
              <a:buAutoNum type="alphaUcPeriod"/>
            </a:pPr>
            <a:endParaRPr lang="ru-RU" sz="2800" dirty="0" smtClean="0"/>
          </a:p>
          <a:p>
            <a:pPr marL="457200" indent="-457200">
              <a:buFont typeface="+mj-lt"/>
              <a:buAutoNum type="alphaUcPeriod"/>
            </a:pPr>
            <a:endParaRPr lang="ru-RU" dirty="0"/>
          </a:p>
        </p:txBody>
      </p:sp>
      <p:pic>
        <p:nvPicPr>
          <p:cNvPr id="1026" name="Picture 2" descr="http://fotografy.ru/wp-content/uploads/2014/08/1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59724" y="1412776"/>
            <a:ext cx="2484276" cy="1944216"/>
          </a:xfrm>
          <a:prstGeom prst="rect">
            <a:avLst/>
          </a:prstGeom>
          <a:noFill/>
        </p:spPr>
      </p:pic>
      <p:pic>
        <p:nvPicPr>
          <p:cNvPr id="1028" name="Picture 4" descr="http://happy-year.narod.ru/oboi/animals/birds/1024/0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3356991"/>
            <a:ext cx="2483767" cy="1862825"/>
          </a:xfrm>
          <a:prstGeom prst="rect">
            <a:avLst/>
          </a:prstGeom>
          <a:noFill/>
        </p:spPr>
      </p:pic>
      <p:pic>
        <p:nvPicPr>
          <p:cNvPr id="1030" name="Picture 6" descr="http://www.rbcu.ru/upload/iblock/91c/83Waxwi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5229199"/>
            <a:ext cx="2483768" cy="1628801"/>
          </a:xfrm>
          <a:prstGeom prst="rect">
            <a:avLst/>
          </a:prstGeom>
          <a:noFill/>
        </p:spPr>
      </p:pic>
      <p:pic>
        <p:nvPicPr>
          <p:cNvPr id="1034" name="Picture 10" descr="http://www.nat-geo.ru/upload/iblock/c57/c57c6da818e7cded486b93ff32d2e5f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5187823"/>
            <a:ext cx="2088232" cy="167017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467600" cy="1301006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9600" b="1" cap="none" dirty="0" smtClean="0">
                <a:ln/>
                <a:solidFill>
                  <a:schemeClr val="accent3"/>
                </a:solidFill>
                <a:latin typeface="Comic Sans MS" pitchFamily="66" charset="0"/>
              </a:rPr>
              <a:t>3.</a:t>
            </a:r>
            <a:r>
              <a:rPr lang="en-US" sz="9600" b="1" cap="none" dirty="0" smtClean="0">
                <a:ln/>
                <a:solidFill>
                  <a:schemeClr val="accent3"/>
                </a:solidFill>
                <a:latin typeface="Comic Sans MS" pitchFamily="66" charset="0"/>
              </a:rPr>
              <a:t>Squirrel</a:t>
            </a:r>
            <a:endParaRPr lang="ru-RU" sz="9600" b="1" cap="none" dirty="0">
              <a:ln/>
              <a:solidFill>
                <a:schemeClr val="accent3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600200"/>
            <a:ext cx="6686233" cy="4873752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lnSpcReduction="1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>
              <a:buNone/>
            </a:pPr>
            <a:r>
              <a:rPr lang="en-US" sz="5400" b="1" dirty="0" smtClean="0">
                <a:ln/>
                <a:solidFill>
                  <a:schemeClr val="accent3"/>
                </a:solidFill>
              </a:rPr>
              <a:t>They are</a:t>
            </a:r>
            <a:r>
              <a:rPr lang="en-US" sz="5400" b="1" dirty="0" smtClean="0">
                <a:ln/>
                <a:solidFill>
                  <a:schemeClr val="accent3"/>
                </a:solidFill>
              </a:rPr>
              <a:t> </a:t>
            </a:r>
            <a:r>
              <a:rPr lang="en-US" sz="5400" b="1" dirty="0" smtClean="0">
                <a:ln/>
                <a:solidFill>
                  <a:schemeClr val="accent3"/>
                </a:solidFill>
              </a:rPr>
              <a:t>red </a:t>
            </a:r>
            <a:r>
              <a:rPr lang="en-US" sz="5400" b="1" dirty="0" smtClean="0">
                <a:ln/>
                <a:solidFill>
                  <a:schemeClr val="accent3"/>
                </a:solidFill>
              </a:rPr>
              <a:t>and grey.</a:t>
            </a:r>
            <a:endParaRPr lang="ru-RU" sz="5400" b="1" dirty="0" smtClean="0">
              <a:ln/>
              <a:solidFill>
                <a:schemeClr val="accent3"/>
              </a:solidFill>
            </a:endParaRPr>
          </a:p>
          <a:p>
            <a:pPr>
              <a:buNone/>
            </a:pPr>
            <a:r>
              <a:rPr lang="en-US" sz="5400" b="1" dirty="0" smtClean="0">
                <a:ln/>
                <a:solidFill>
                  <a:schemeClr val="accent3"/>
                </a:solidFill>
              </a:rPr>
              <a:t>They eat nuts in the woods</a:t>
            </a:r>
            <a:r>
              <a:rPr lang="ru-RU" sz="5400" b="1" dirty="0" smtClean="0">
                <a:ln/>
                <a:solidFill>
                  <a:schemeClr val="accent3"/>
                </a:solidFill>
              </a:rPr>
              <a:t>.</a:t>
            </a:r>
          </a:p>
          <a:p>
            <a:pPr>
              <a:buNone/>
            </a:pPr>
            <a:r>
              <a:rPr lang="en-US" sz="5400" b="1" dirty="0" smtClean="0">
                <a:ln/>
                <a:solidFill>
                  <a:schemeClr val="accent3"/>
                </a:solidFill>
              </a:rPr>
              <a:t>They live in tree hollows</a:t>
            </a:r>
            <a:r>
              <a:rPr lang="ru-RU" sz="5400" b="1" dirty="0" smtClean="0">
                <a:ln/>
                <a:solidFill>
                  <a:schemeClr val="accent3"/>
                </a:solidFill>
              </a:rPr>
              <a:t>.</a:t>
            </a:r>
          </a:p>
          <a:p>
            <a:pPr>
              <a:buNone/>
            </a:pPr>
            <a:endParaRPr lang="ru-RU" sz="5400" b="1" dirty="0" smtClean="0">
              <a:ln/>
              <a:solidFill>
                <a:schemeClr val="accent3"/>
              </a:solidFill>
            </a:endParaRPr>
          </a:p>
          <a:p>
            <a:pPr>
              <a:buNone/>
            </a:pPr>
            <a:endParaRPr lang="ru-RU" sz="5400" b="1" dirty="0" smtClean="0">
              <a:ln/>
              <a:solidFill>
                <a:schemeClr val="accent3"/>
              </a:solidFill>
            </a:endParaRPr>
          </a:p>
          <a:p>
            <a:pPr>
              <a:buNone/>
            </a:pPr>
            <a:endParaRPr lang="en-US" sz="5400" b="1" dirty="0" smtClean="0">
              <a:ln/>
              <a:solidFill>
                <a:schemeClr val="accent3"/>
              </a:solidFill>
            </a:endParaRPr>
          </a:p>
        </p:txBody>
      </p:sp>
      <p:pic>
        <p:nvPicPr>
          <p:cNvPr id="3074" name="Picture 2" descr="http://www.nepsite.ru/upload/iblock/4a7/4a75565e67b8faaa59d24d0d41656b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22413" y="0"/>
            <a:ext cx="2021587" cy="1348383"/>
          </a:xfrm>
          <a:prstGeom prst="rect">
            <a:avLst/>
          </a:prstGeom>
          <a:noFill/>
        </p:spPr>
      </p:pic>
      <p:pic>
        <p:nvPicPr>
          <p:cNvPr id="3078" name="Picture 6" descr="http://fullpix.ru/im/37/belka_ryzhaya_gryzet_3872x25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65744" y="1628800"/>
            <a:ext cx="2278255" cy="1656184"/>
          </a:xfrm>
          <a:prstGeom prst="rect">
            <a:avLst/>
          </a:prstGeom>
          <a:noFill/>
        </p:spPr>
      </p:pic>
      <p:pic>
        <p:nvPicPr>
          <p:cNvPr id="3076" name="Picture 4" descr="http://pushkin.ru/images/pushkin/gidi/belka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7696" y="5013176"/>
            <a:ext cx="2411760" cy="1844824"/>
          </a:xfrm>
          <a:prstGeom prst="rect">
            <a:avLst/>
          </a:prstGeom>
          <a:noFill/>
        </p:spPr>
      </p:pic>
      <p:pic>
        <p:nvPicPr>
          <p:cNvPr id="3082" name="Picture 10" descr="http://kartinkahd.net/wp-content/img/2014/02/krasnaya-belka-osenyu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07696" y="3288412"/>
            <a:ext cx="2771799" cy="209903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467600" cy="1301006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endParaRPr lang="ru-RU" sz="9600" b="1" cap="none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600200"/>
            <a:ext cx="5832648" cy="4873752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457200" indent="-457200">
              <a:buNone/>
            </a:pPr>
            <a:r>
              <a:rPr lang="en-GB" sz="5400" b="1" dirty="0" smtClean="0">
                <a:ln/>
                <a:solidFill>
                  <a:schemeClr val="accent3"/>
                </a:solidFill>
              </a:rPr>
              <a:t>Squirrels are nice and smart.</a:t>
            </a:r>
          </a:p>
          <a:p>
            <a:pPr marL="457200" indent="-457200">
              <a:buNone/>
            </a:pPr>
            <a:r>
              <a:rPr lang="en-GB" sz="5400" b="1" dirty="0" smtClean="0">
                <a:ln/>
                <a:solidFill>
                  <a:schemeClr val="accent3"/>
                </a:solidFill>
              </a:rPr>
              <a:t>I like their beautiful tails. </a:t>
            </a:r>
            <a:r>
              <a:rPr lang="en-GB" sz="5400" b="1" dirty="0" smtClean="0">
                <a:ln/>
                <a:solidFill>
                  <a:schemeClr val="accent3"/>
                </a:solidFill>
              </a:rPr>
              <a:t> </a:t>
            </a:r>
            <a:endParaRPr lang="ru-RU" sz="5400" b="1" dirty="0" smtClean="0">
              <a:ln/>
              <a:solidFill>
                <a:schemeClr val="accent3"/>
              </a:solidFill>
            </a:endParaRPr>
          </a:p>
          <a:p>
            <a:pPr marL="457200" indent="-457200">
              <a:buNone/>
            </a:pPr>
            <a:endParaRPr lang="ru-RU" b="1" dirty="0">
              <a:ln/>
              <a:solidFill>
                <a:schemeClr val="accent3"/>
              </a:solidFill>
            </a:endParaRPr>
          </a:p>
        </p:txBody>
      </p:sp>
      <p:pic>
        <p:nvPicPr>
          <p:cNvPr id="2050" name="Picture 2" descr="http://60seconds.com.ua/wp-content/uploads/2016/09/38_main-6.jpg11-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87254" y="0"/>
            <a:ext cx="2256746" cy="1556792"/>
          </a:xfrm>
          <a:prstGeom prst="rect">
            <a:avLst/>
          </a:prstGeom>
          <a:noFill/>
        </p:spPr>
      </p:pic>
      <p:pic>
        <p:nvPicPr>
          <p:cNvPr id="2052" name="Picture 4" descr="http://snim.net/wp-content/uploads/2015/05/%D0%B1%D0%B5%D0%BB%D0%BA%D0%B0-%D0%BD%D0%B0-%D1%81%D0%BD%D0%B5%D0%B3%D1%8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1484784"/>
            <a:ext cx="3131840" cy="1944216"/>
          </a:xfrm>
          <a:prstGeom prst="rect">
            <a:avLst/>
          </a:prstGeom>
          <a:noFill/>
        </p:spPr>
      </p:pic>
      <p:pic>
        <p:nvPicPr>
          <p:cNvPr id="2054" name="Picture 6" descr="http://st.gdefon.com/wallpapers_original/s/589581_belka_vetka_priroda_2048x1365_(www.GdeFon.ru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9038" y="3861048"/>
            <a:ext cx="2694962" cy="1728192"/>
          </a:xfrm>
          <a:prstGeom prst="rect">
            <a:avLst/>
          </a:prstGeom>
          <a:noFill/>
        </p:spPr>
      </p:pic>
      <p:pic>
        <p:nvPicPr>
          <p:cNvPr id="2056" name="Picture 8" descr="http://kvipstar.com/uploads/image/2014/09/17/6c8ccfa974_origina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92280" y="5589240"/>
            <a:ext cx="2051720" cy="126876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олилиния 18"/>
          <p:cNvSpPr/>
          <p:nvPr/>
        </p:nvSpPr>
        <p:spPr>
          <a:xfrm>
            <a:off x="780691" y="4244197"/>
            <a:ext cx="3362864" cy="1752599"/>
          </a:xfrm>
          <a:custGeom>
            <a:avLst/>
            <a:gdLst>
              <a:gd name="connsiteX0" fmla="*/ 254479 w 3362864"/>
              <a:gd name="connsiteY0" fmla="*/ 1708029 h 1752599"/>
              <a:gd name="connsiteX1" fmla="*/ 970471 w 3362864"/>
              <a:gd name="connsiteY1" fmla="*/ 1224950 h 1752599"/>
              <a:gd name="connsiteX2" fmla="*/ 2048773 w 3362864"/>
              <a:gd name="connsiteY2" fmla="*/ 1561380 h 1752599"/>
              <a:gd name="connsiteX3" fmla="*/ 2661249 w 3362864"/>
              <a:gd name="connsiteY3" fmla="*/ 1121433 h 1752599"/>
              <a:gd name="connsiteX4" fmla="*/ 3351362 w 3362864"/>
              <a:gd name="connsiteY4" fmla="*/ 672860 h 1752599"/>
              <a:gd name="connsiteX5" fmla="*/ 2592237 w 3362864"/>
              <a:gd name="connsiteY5" fmla="*/ 336429 h 1752599"/>
              <a:gd name="connsiteX6" fmla="*/ 2014267 w 3362864"/>
              <a:gd name="connsiteY6" fmla="*/ 8626 h 1752599"/>
              <a:gd name="connsiteX7" fmla="*/ 1091241 w 3362864"/>
              <a:gd name="connsiteY7" fmla="*/ 284671 h 1752599"/>
              <a:gd name="connsiteX8" fmla="*/ 513271 w 3362864"/>
              <a:gd name="connsiteY8" fmla="*/ 112143 h 1752599"/>
              <a:gd name="connsiteX9" fmla="*/ 64698 w 3362864"/>
              <a:gd name="connsiteY9" fmla="*/ 724618 h 1752599"/>
              <a:gd name="connsiteX10" fmla="*/ 125083 w 3362864"/>
              <a:gd name="connsiteY10" fmla="*/ 957531 h 1752599"/>
              <a:gd name="connsiteX11" fmla="*/ 254479 w 3362864"/>
              <a:gd name="connsiteY11" fmla="*/ 1708029 h 1752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62864" h="1752599">
                <a:moveTo>
                  <a:pt x="254479" y="1708029"/>
                </a:moveTo>
                <a:cubicBezTo>
                  <a:pt x="395377" y="1752599"/>
                  <a:pt x="671422" y="1249391"/>
                  <a:pt x="970471" y="1224950"/>
                </a:cubicBezTo>
                <a:cubicBezTo>
                  <a:pt x="1269520" y="1200509"/>
                  <a:pt x="1766977" y="1578633"/>
                  <a:pt x="2048773" y="1561380"/>
                </a:cubicBezTo>
                <a:cubicBezTo>
                  <a:pt x="2330569" y="1544127"/>
                  <a:pt x="2444151" y="1269520"/>
                  <a:pt x="2661249" y="1121433"/>
                </a:cubicBezTo>
                <a:cubicBezTo>
                  <a:pt x="2878347" y="973346"/>
                  <a:pt x="3362864" y="803694"/>
                  <a:pt x="3351362" y="672860"/>
                </a:cubicBezTo>
                <a:cubicBezTo>
                  <a:pt x="3339860" y="542026"/>
                  <a:pt x="2815086" y="447135"/>
                  <a:pt x="2592237" y="336429"/>
                </a:cubicBezTo>
                <a:cubicBezTo>
                  <a:pt x="2369388" y="225723"/>
                  <a:pt x="2264433" y="17252"/>
                  <a:pt x="2014267" y="8626"/>
                </a:cubicBezTo>
                <a:cubicBezTo>
                  <a:pt x="1764101" y="0"/>
                  <a:pt x="1341407" y="267418"/>
                  <a:pt x="1091241" y="284671"/>
                </a:cubicBezTo>
                <a:cubicBezTo>
                  <a:pt x="841075" y="301924"/>
                  <a:pt x="684362" y="38819"/>
                  <a:pt x="513271" y="112143"/>
                </a:cubicBezTo>
                <a:cubicBezTo>
                  <a:pt x="342181" y="185468"/>
                  <a:pt x="129396" y="583720"/>
                  <a:pt x="64698" y="724618"/>
                </a:cubicBezTo>
                <a:cubicBezTo>
                  <a:pt x="0" y="865516"/>
                  <a:pt x="94891" y="792191"/>
                  <a:pt x="125083" y="957531"/>
                </a:cubicBezTo>
                <a:cubicBezTo>
                  <a:pt x="155275" y="1122871"/>
                  <a:pt x="113581" y="1663459"/>
                  <a:pt x="254479" y="1708029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27584" y="4221088"/>
            <a:ext cx="3240360" cy="25202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96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radley Hand ITC" pitchFamily="66" charset="0"/>
              </a:rPr>
              <a:t>END</a:t>
            </a:r>
            <a:endParaRPr lang="ru-RU" sz="9600" b="1" i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Улыбающееся лицо 3"/>
          <p:cNvSpPr/>
          <p:nvPr/>
        </p:nvSpPr>
        <p:spPr>
          <a:xfrm>
            <a:off x="0" y="0"/>
            <a:ext cx="4067944" cy="4337720"/>
          </a:xfrm>
          <a:prstGeom prst="smileyFace">
            <a:avLst>
              <a:gd name="adj" fmla="val -4653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3" name="Знак запрета 12"/>
          <p:cNvSpPr/>
          <p:nvPr/>
        </p:nvSpPr>
        <p:spPr>
          <a:xfrm>
            <a:off x="179512" y="332656"/>
            <a:ext cx="3600400" cy="2880320"/>
          </a:xfrm>
          <a:prstGeom prst="noSmoking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4" name="Улыбающееся лицо 13"/>
          <p:cNvSpPr/>
          <p:nvPr/>
        </p:nvSpPr>
        <p:spPr>
          <a:xfrm>
            <a:off x="4283968" y="188640"/>
            <a:ext cx="4032448" cy="3578696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олилиния 15"/>
          <p:cNvSpPr/>
          <p:nvPr/>
        </p:nvSpPr>
        <p:spPr>
          <a:xfrm>
            <a:off x="4899804" y="4097547"/>
            <a:ext cx="508958" cy="1604513"/>
          </a:xfrm>
          <a:custGeom>
            <a:avLst/>
            <a:gdLst>
              <a:gd name="connsiteX0" fmla="*/ 508958 w 508958"/>
              <a:gd name="connsiteY0" fmla="*/ 1604513 h 1604513"/>
              <a:gd name="connsiteX1" fmla="*/ 474453 w 508958"/>
              <a:gd name="connsiteY1" fmla="*/ 1526876 h 1604513"/>
              <a:gd name="connsiteX2" fmla="*/ 465826 w 508958"/>
              <a:gd name="connsiteY2" fmla="*/ 1500996 h 1604513"/>
              <a:gd name="connsiteX3" fmla="*/ 457200 w 508958"/>
              <a:gd name="connsiteY3" fmla="*/ 1475117 h 1604513"/>
              <a:gd name="connsiteX4" fmla="*/ 448573 w 508958"/>
              <a:gd name="connsiteY4" fmla="*/ 1138687 h 1604513"/>
              <a:gd name="connsiteX5" fmla="*/ 439947 w 508958"/>
              <a:gd name="connsiteY5" fmla="*/ 1069676 h 1604513"/>
              <a:gd name="connsiteX6" fmla="*/ 431321 w 508958"/>
              <a:gd name="connsiteY6" fmla="*/ 1043796 h 1604513"/>
              <a:gd name="connsiteX7" fmla="*/ 422694 w 508958"/>
              <a:gd name="connsiteY7" fmla="*/ 1009291 h 1604513"/>
              <a:gd name="connsiteX8" fmla="*/ 414068 w 508958"/>
              <a:gd name="connsiteY8" fmla="*/ 983411 h 1604513"/>
              <a:gd name="connsiteX9" fmla="*/ 396815 w 508958"/>
              <a:gd name="connsiteY9" fmla="*/ 905774 h 1604513"/>
              <a:gd name="connsiteX10" fmla="*/ 379562 w 508958"/>
              <a:gd name="connsiteY10" fmla="*/ 793630 h 1604513"/>
              <a:gd name="connsiteX11" fmla="*/ 353683 w 508958"/>
              <a:gd name="connsiteY11" fmla="*/ 707366 h 1604513"/>
              <a:gd name="connsiteX12" fmla="*/ 336430 w 508958"/>
              <a:gd name="connsiteY12" fmla="*/ 646981 h 1604513"/>
              <a:gd name="connsiteX13" fmla="*/ 319177 w 508958"/>
              <a:gd name="connsiteY13" fmla="*/ 621102 h 1604513"/>
              <a:gd name="connsiteX14" fmla="*/ 293298 w 508958"/>
              <a:gd name="connsiteY14" fmla="*/ 560717 h 1604513"/>
              <a:gd name="connsiteX15" fmla="*/ 284671 w 508958"/>
              <a:gd name="connsiteY15" fmla="*/ 526211 h 1604513"/>
              <a:gd name="connsiteX16" fmla="*/ 267419 w 508958"/>
              <a:gd name="connsiteY16" fmla="*/ 465827 h 1604513"/>
              <a:gd name="connsiteX17" fmla="*/ 250166 w 508958"/>
              <a:gd name="connsiteY17" fmla="*/ 388189 h 1604513"/>
              <a:gd name="connsiteX18" fmla="*/ 241539 w 508958"/>
              <a:gd name="connsiteY18" fmla="*/ 327804 h 1604513"/>
              <a:gd name="connsiteX19" fmla="*/ 224287 w 508958"/>
              <a:gd name="connsiteY19" fmla="*/ 120770 h 1604513"/>
              <a:gd name="connsiteX20" fmla="*/ 232913 w 508958"/>
              <a:gd name="connsiteY20" fmla="*/ 43132 h 1604513"/>
              <a:gd name="connsiteX21" fmla="*/ 284671 w 508958"/>
              <a:gd name="connsiteY21" fmla="*/ 51759 h 1604513"/>
              <a:gd name="connsiteX22" fmla="*/ 336430 w 508958"/>
              <a:gd name="connsiteY22" fmla="*/ 103517 h 1604513"/>
              <a:gd name="connsiteX23" fmla="*/ 362309 w 508958"/>
              <a:gd name="connsiteY23" fmla="*/ 120770 h 1604513"/>
              <a:gd name="connsiteX24" fmla="*/ 405441 w 508958"/>
              <a:gd name="connsiteY24" fmla="*/ 172528 h 1604513"/>
              <a:gd name="connsiteX25" fmla="*/ 431321 w 508958"/>
              <a:gd name="connsiteY25" fmla="*/ 189781 h 1604513"/>
              <a:gd name="connsiteX26" fmla="*/ 483079 w 508958"/>
              <a:gd name="connsiteY26" fmla="*/ 224287 h 1604513"/>
              <a:gd name="connsiteX27" fmla="*/ 474453 w 508958"/>
              <a:gd name="connsiteY27" fmla="*/ 198408 h 1604513"/>
              <a:gd name="connsiteX28" fmla="*/ 396815 w 508958"/>
              <a:gd name="connsiteY28" fmla="*/ 155276 h 1604513"/>
              <a:gd name="connsiteX29" fmla="*/ 345056 w 508958"/>
              <a:gd name="connsiteY29" fmla="*/ 120770 h 1604513"/>
              <a:gd name="connsiteX30" fmla="*/ 319177 w 508958"/>
              <a:gd name="connsiteY30" fmla="*/ 103517 h 1604513"/>
              <a:gd name="connsiteX31" fmla="*/ 267419 w 508958"/>
              <a:gd name="connsiteY31" fmla="*/ 60385 h 1604513"/>
              <a:gd name="connsiteX32" fmla="*/ 232913 w 508958"/>
              <a:gd name="connsiteY32" fmla="*/ 8627 h 1604513"/>
              <a:gd name="connsiteX33" fmla="*/ 207034 w 508958"/>
              <a:gd name="connsiteY33" fmla="*/ 0 h 1604513"/>
              <a:gd name="connsiteX34" fmla="*/ 181154 w 508958"/>
              <a:gd name="connsiteY34" fmla="*/ 8627 h 1604513"/>
              <a:gd name="connsiteX35" fmla="*/ 172528 w 508958"/>
              <a:gd name="connsiteY35" fmla="*/ 34506 h 1604513"/>
              <a:gd name="connsiteX36" fmla="*/ 146649 w 508958"/>
              <a:gd name="connsiteY36" fmla="*/ 60385 h 1604513"/>
              <a:gd name="connsiteX37" fmla="*/ 129396 w 508958"/>
              <a:gd name="connsiteY37" fmla="*/ 86264 h 1604513"/>
              <a:gd name="connsiteX38" fmla="*/ 103517 w 508958"/>
              <a:gd name="connsiteY38" fmla="*/ 103517 h 1604513"/>
              <a:gd name="connsiteX39" fmla="*/ 60385 w 508958"/>
              <a:gd name="connsiteY39" fmla="*/ 155276 h 1604513"/>
              <a:gd name="connsiteX40" fmla="*/ 34505 w 508958"/>
              <a:gd name="connsiteY40" fmla="*/ 172528 h 1604513"/>
              <a:gd name="connsiteX41" fmla="*/ 17253 w 508958"/>
              <a:gd name="connsiteY41" fmla="*/ 198408 h 1604513"/>
              <a:gd name="connsiteX42" fmla="*/ 8626 w 508958"/>
              <a:gd name="connsiteY42" fmla="*/ 224287 h 1604513"/>
              <a:gd name="connsiteX43" fmla="*/ 0 w 508958"/>
              <a:gd name="connsiteY43" fmla="*/ 224287 h 1604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508958" h="1604513">
                <a:moveTo>
                  <a:pt x="508958" y="1604513"/>
                </a:moveTo>
                <a:cubicBezTo>
                  <a:pt x="481617" y="1563502"/>
                  <a:pt x="494984" y="1588471"/>
                  <a:pt x="474453" y="1526876"/>
                </a:cubicBezTo>
                <a:lnTo>
                  <a:pt x="465826" y="1500996"/>
                </a:lnTo>
                <a:lnTo>
                  <a:pt x="457200" y="1475117"/>
                </a:lnTo>
                <a:cubicBezTo>
                  <a:pt x="454324" y="1362974"/>
                  <a:pt x="453342" y="1250766"/>
                  <a:pt x="448573" y="1138687"/>
                </a:cubicBezTo>
                <a:cubicBezTo>
                  <a:pt x="447587" y="1115525"/>
                  <a:pt x="444094" y="1092485"/>
                  <a:pt x="439947" y="1069676"/>
                </a:cubicBezTo>
                <a:cubicBezTo>
                  <a:pt x="438320" y="1060729"/>
                  <a:pt x="433819" y="1052539"/>
                  <a:pt x="431321" y="1043796"/>
                </a:cubicBezTo>
                <a:cubicBezTo>
                  <a:pt x="428064" y="1032396"/>
                  <a:pt x="425951" y="1020691"/>
                  <a:pt x="422694" y="1009291"/>
                </a:cubicBezTo>
                <a:cubicBezTo>
                  <a:pt x="420196" y="1000548"/>
                  <a:pt x="416566" y="992154"/>
                  <a:pt x="414068" y="983411"/>
                </a:cubicBezTo>
                <a:cubicBezTo>
                  <a:pt x="408341" y="963365"/>
                  <a:pt x="399782" y="925058"/>
                  <a:pt x="396815" y="905774"/>
                </a:cubicBezTo>
                <a:cubicBezTo>
                  <a:pt x="383745" y="820816"/>
                  <a:pt x="394394" y="860378"/>
                  <a:pt x="379562" y="793630"/>
                </a:cubicBezTo>
                <a:cubicBezTo>
                  <a:pt x="352205" y="670521"/>
                  <a:pt x="396651" y="879225"/>
                  <a:pt x="353683" y="707366"/>
                </a:cubicBezTo>
                <a:cubicBezTo>
                  <a:pt x="350921" y="696317"/>
                  <a:pt x="342615" y="659351"/>
                  <a:pt x="336430" y="646981"/>
                </a:cubicBezTo>
                <a:cubicBezTo>
                  <a:pt x="331794" y="637708"/>
                  <a:pt x="324928" y="629728"/>
                  <a:pt x="319177" y="621102"/>
                </a:cubicBezTo>
                <a:cubicBezTo>
                  <a:pt x="294414" y="522046"/>
                  <a:pt x="329040" y="644112"/>
                  <a:pt x="293298" y="560717"/>
                </a:cubicBezTo>
                <a:cubicBezTo>
                  <a:pt x="288628" y="549820"/>
                  <a:pt x="287928" y="537611"/>
                  <a:pt x="284671" y="526211"/>
                </a:cubicBezTo>
                <a:cubicBezTo>
                  <a:pt x="273710" y="487846"/>
                  <a:pt x="276407" y="510768"/>
                  <a:pt x="267419" y="465827"/>
                </a:cubicBezTo>
                <a:cubicBezTo>
                  <a:pt x="252237" y="389918"/>
                  <a:pt x="266953" y="438553"/>
                  <a:pt x="250166" y="388189"/>
                </a:cubicBezTo>
                <a:cubicBezTo>
                  <a:pt x="247290" y="368061"/>
                  <a:pt x="243098" y="348077"/>
                  <a:pt x="241539" y="327804"/>
                </a:cubicBezTo>
                <a:cubicBezTo>
                  <a:pt x="225093" y="114014"/>
                  <a:pt x="245531" y="226995"/>
                  <a:pt x="224287" y="120770"/>
                </a:cubicBezTo>
                <a:cubicBezTo>
                  <a:pt x="227162" y="94891"/>
                  <a:pt x="215767" y="62728"/>
                  <a:pt x="232913" y="43132"/>
                </a:cubicBezTo>
                <a:cubicBezTo>
                  <a:pt x="244431" y="29969"/>
                  <a:pt x="269563" y="42946"/>
                  <a:pt x="284671" y="51759"/>
                </a:cubicBezTo>
                <a:cubicBezTo>
                  <a:pt x="305746" y="64053"/>
                  <a:pt x="316129" y="89983"/>
                  <a:pt x="336430" y="103517"/>
                </a:cubicBezTo>
                <a:lnTo>
                  <a:pt x="362309" y="120770"/>
                </a:lnTo>
                <a:cubicBezTo>
                  <a:pt x="379273" y="146215"/>
                  <a:pt x="380534" y="151773"/>
                  <a:pt x="405441" y="172528"/>
                </a:cubicBezTo>
                <a:cubicBezTo>
                  <a:pt x="413406" y="179165"/>
                  <a:pt x="423356" y="183144"/>
                  <a:pt x="431321" y="189781"/>
                </a:cubicBezTo>
                <a:cubicBezTo>
                  <a:pt x="474400" y="225681"/>
                  <a:pt x="437598" y="209127"/>
                  <a:pt x="483079" y="224287"/>
                </a:cubicBezTo>
                <a:cubicBezTo>
                  <a:pt x="480204" y="215661"/>
                  <a:pt x="480883" y="204838"/>
                  <a:pt x="474453" y="198408"/>
                </a:cubicBezTo>
                <a:cubicBezTo>
                  <a:pt x="444790" y="168745"/>
                  <a:pt x="429358" y="166123"/>
                  <a:pt x="396815" y="155276"/>
                </a:cubicBezTo>
                <a:lnTo>
                  <a:pt x="345056" y="120770"/>
                </a:lnTo>
                <a:cubicBezTo>
                  <a:pt x="336430" y="115019"/>
                  <a:pt x="326508" y="110848"/>
                  <a:pt x="319177" y="103517"/>
                </a:cubicBezTo>
                <a:cubicBezTo>
                  <a:pt x="285967" y="70307"/>
                  <a:pt x="303449" y="84405"/>
                  <a:pt x="267419" y="60385"/>
                </a:cubicBezTo>
                <a:cubicBezTo>
                  <a:pt x="258374" y="33253"/>
                  <a:pt x="260606" y="27089"/>
                  <a:pt x="232913" y="8627"/>
                </a:cubicBezTo>
                <a:cubicBezTo>
                  <a:pt x="225347" y="3583"/>
                  <a:pt x="215660" y="2876"/>
                  <a:pt x="207034" y="0"/>
                </a:cubicBezTo>
                <a:cubicBezTo>
                  <a:pt x="198407" y="2876"/>
                  <a:pt x="187584" y="2197"/>
                  <a:pt x="181154" y="8627"/>
                </a:cubicBezTo>
                <a:cubicBezTo>
                  <a:pt x="174724" y="15057"/>
                  <a:pt x="177572" y="26940"/>
                  <a:pt x="172528" y="34506"/>
                </a:cubicBezTo>
                <a:cubicBezTo>
                  <a:pt x="165761" y="44657"/>
                  <a:pt x="154459" y="51013"/>
                  <a:pt x="146649" y="60385"/>
                </a:cubicBezTo>
                <a:cubicBezTo>
                  <a:pt x="140012" y="68350"/>
                  <a:pt x="136727" y="78933"/>
                  <a:pt x="129396" y="86264"/>
                </a:cubicBezTo>
                <a:cubicBezTo>
                  <a:pt x="122065" y="93595"/>
                  <a:pt x="111482" y="96880"/>
                  <a:pt x="103517" y="103517"/>
                </a:cubicBezTo>
                <a:cubicBezTo>
                  <a:pt x="18708" y="174192"/>
                  <a:pt x="128257" y="87405"/>
                  <a:pt x="60385" y="155276"/>
                </a:cubicBezTo>
                <a:cubicBezTo>
                  <a:pt x="53054" y="162607"/>
                  <a:pt x="43132" y="166777"/>
                  <a:pt x="34505" y="172528"/>
                </a:cubicBezTo>
                <a:cubicBezTo>
                  <a:pt x="28754" y="181155"/>
                  <a:pt x="21890" y="189135"/>
                  <a:pt x="17253" y="198408"/>
                </a:cubicBezTo>
                <a:cubicBezTo>
                  <a:pt x="13187" y="206541"/>
                  <a:pt x="13670" y="216721"/>
                  <a:pt x="8626" y="224287"/>
                </a:cubicBezTo>
                <a:cubicBezTo>
                  <a:pt x="7031" y="226679"/>
                  <a:pt x="2875" y="224287"/>
                  <a:pt x="0" y="224287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олилиния 16"/>
          <p:cNvSpPr/>
          <p:nvPr/>
        </p:nvSpPr>
        <p:spPr>
          <a:xfrm>
            <a:off x="6400800" y="4071668"/>
            <a:ext cx="388189" cy="854015"/>
          </a:xfrm>
          <a:custGeom>
            <a:avLst/>
            <a:gdLst>
              <a:gd name="connsiteX0" fmla="*/ 0 w 388189"/>
              <a:gd name="connsiteY0" fmla="*/ 854015 h 854015"/>
              <a:gd name="connsiteX1" fmla="*/ 8626 w 388189"/>
              <a:gd name="connsiteY1" fmla="*/ 759124 h 854015"/>
              <a:gd name="connsiteX2" fmla="*/ 43132 w 388189"/>
              <a:gd name="connsiteY2" fmla="*/ 681487 h 854015"/>
              <a:gd name="connsiteX3" fmla="*/ 77638 w 388189"/>
              <a:gd name="connsiteY3" fmla="*/ 586596 h 854015"/>
              <a:gd name="connsiteX4" fmla="*/ 129396 w 388189"/>
              <a:gd name="connsiteY4" fmla="*/ 474453 h 854015"/>
              <a:gd name="connsiteX5" fmla="*/ 146649 w 388189"/>
              <a:gd name="connsiteY5" fmla="*/ 439947 h 854015"/>
              <a:gd name="connsiteX6" fmla="*/ 155275 w 388189"/>
              <a:gd name="connsiteY6" fmla="*/ 405441 h 854015"/>
              <a:gd name="connsiteX7" fmla="*/ 163902 w 388189"/>
              <a:gd name="connsiteY7" fmla="*/ 353683 h 854015"/>
              <a:gd name="connsiteX8" fmla="*/ 189781 w 388189"/>
              <a:gd name="connsiteY8" fmla="*/ 319177 h 854015"/>
              <a:gd name="connsiteX9" fmla="*/ 198408 w 388189"/>
              <a:gd name="connsiteY9" fmla="*/ 258792 h 854015"/>
              <a:gd name="connsiteX10" fmla="*/ 207034 w 388189"/>
              <a:gd name="connsiteY10" fmla="*/ 232913 h 854015"/>
              <a:gd name="connsiteX11" fmla="*/ 241540 w 388189"/>
              <a:gd name="connsiteY11" fmla="*/ 138023 h 854015"/>
              <a:gd name="connsiteX12" fmla="*/ 250166 w 388189"/>
              <a:gd name="connsiteY12" fmla="*/ 103517 h 854015"/>
              <a:gd name="connsiteX13" fmla="*/ 267419 w 388189"/>
              <a:gd name="connsiteY13" fmla="*/ 25879 h 854015"/>
              <a:gd name="connsiteX14" fmla="*/ 276045 w 388189"/>
              <a:gd name="connsiteY14" fmla="*/ 0 h 854015"/>
              <a:gd name="connsiteX15" fmla="*/ 293298 w 388189"/>
              <a:gd name="connsiteY15" fmla="*/ 34506 h 854015"/>
              <a:gd name="connsiteX16" fmla="*/ 301925 w 388189"/>
              <a:gd name="connsiteY16" fmla="*/ 60385 h 854015"/>
              <a:gd name="connsiteX17" fmla="*/ 327804 w 388189"/>
              <a:gd name="connsiteY17" fmla="*/ 103517 h 854015"/>
              <a:gd name="connsiteX18" fmla="*/ 345057 w 388189"/>
              <a:gd name="connsiteY18" fmla="*/ 155275 h 854015"/>
              <a:gd name="connsiteX19" fmla="*/ 362309 w 388189"/>
              <a:gd name="connsiteY19" fmla="*/ 198407 h 854015"/>
              <a:gd name="connsiteX20" fmla="*/ 370936 w 388189"/>
              <a:gd name="connsiteY20" fmla="*/ 232913 h 854015"/>
              <a:gd name="connsiteX21" fmla="*/ 388189 w 388189"/>
              <a:gd name="connsiteY21" fmla="*/ 258792 h 854015"/>
              <a:gd name="connsiteX22" fmla="*/ 379562 w 388189"/>
              <a:gd name="connsiteY22" fmla="*/ 207034 h 854015"/>
              <a:gd name="connsiteX23" fmla="*/ 336430 w 388189"/>
              <a:gd name="connsiteY23" fmla="*/ 138023 h 854015"/>
              <a:gd name="connsiteX24" fmla="*/ 267419 w 388189"/>
              <a:gd name="connsiteY24" fmla="*/ 69011 h 854015"/>
              <a:gd name="connsiteX25" fmla="*/ 241540 w 388189"/>
              <a:gd name="connsiteY25" fmla="*/ 43132 h 854015"/>
              <a:gd name="connsiteX26" fmla="*/ 155275 w 388189"/>
              <a:gd name="connsiteY26" fmla="*/ 69011 h 854015"/>
              <a:gd name="connsiteX27" fmla="*/ 129396 w 388189"/>
              <a:gd name="connsiteY27" fmla="*/ 86264 h 854015"/>
              <a:gd name="connsiteX28" fmla="*/ 94891 w 388189"/>
              <a:gd name="connsiteY28" fmla="*/ 94890 h 854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88189" h="854015">
                <a:moveTo>
                  <a:pt x="0" y="854015"/>
                </a:moveTo>
                <a:cubicBezTo>
                  <a:pt x="2875" y="822385"/>
                  <a:pt x="2773" y="790341"/>
                  <a:pt x="8626" y="759124"/>
                </a:cubicBezTo>
                <a:cubicBezTo>
                  <a:pt x="12773" y="737007"/>
                  <a:pt x="33804" y="702475"/>
                  <a:pt x="43132" y="681487"/>
                </a:cubicBezTo>
                <a:cubicBezTo>
                  <a:pt x="80851" y="596620"/>
                  <a:pt x="39384" y="682230"/>
                  <a:pt x="77638" y="586596"/>
                </a:cubicBezTo>
                <a:cubicBezTo>
                  <a:pt x="104442" y="519586"/>
                  <a:pt x="87967" y="557312"/>
                  <a:pt x="129396" y="474453"/>
                </a:cubicBezTo>
                <a:lnTo>
                  <a:pt x="146649" y="439947"/>
                </a:lnTo>
                <a:cubicBezTo>
                  <a:pt x="149524" y="428445"/>
                  <a:pt x="152950" y="417067"/>
                  <a:pt x="155275" y="405441"/>
                </a:cubicBezTo>
                <a:cubicBezTo>
                  <a:pt x="158705" y="388290"/>
                  <a:pt x="157406" y="369923"/>
                  <a:pt x="163902" y="353683"/>
                </a:cubicBezTo>
                <a:cubicBezTo>
                  <a:pt x="169242" y="340334"/>
                  <a:pt x="181155" y="330679"/>
                  <a:pt x="189781" y="319177"/>
                </a:cubicBezTo>
                <a:cubicBezTo>
                  <a:pt x="192657" y="299049"/>
                  <a:pt x="194420" y="278730"/>
                  <a:pt x="198408" y="258792"/>
                </a:cubicBezTo>
                <a:cubicBezTo>
                  <a:pt x="200191" y="249876"/>
                  <a:pt x="203841" y="241427"/>
                  <a:pt x="207034" y="232913"/>
                </a:cubicBezTo>
                <a:cubicBezTo>
                  <a:pt x="219896" y="198615"/>
                  <a:pt x="232480" y="174265"/>
                  <a:pt x="241540" y="138023"/>
                </a:cubicBezTo>
                <a:cubicBezTo>
                  <a:pt x="244415" y="126521"/>
                  <a:pt x="247594" y="115091"/>
                  <a:pt x="250166" y="103517"/>
                </a:cubicBezTo>
                <a:cubicBezTo>
                  <a:pt x="259063" y="63479"/>
                  <a:pt x="256897" y="62706"/>
                  <a:pt x="267419" y="25879"/>
                </a:cubicBezTo>
                <a:cubicBezTo>
                  <a:pt x="269917" y="17136"/>
                  <a:pt x="273170" y="8626"/>
                  <a:pt x="276045" y="0"/>
                </a:cubicBezTo>
                <a:cubicBezTo>
                  <a:pt x="281796" y="11502"/>
                  <a:pt x="288232" y="22686"/>
                  <a:pt x="293298" y="34506"/>
                </a:cubicBezTo>
                <a:cubicBezTo>
                  <a:pt x="296880" y="42864"/>
                  <a:pt x="297858" y="52252"/>
                  <a:pt x="301925" y="60385"/>
                </a:cubicBezTo>
                <a:cubicBezTo>
                  <a:pt x="309423" y="75382"/>
                  <a:pt x="320866" y="88253"/>
                  <a:pt x="327804" y="103517"/>
                </a:cubicBezTo>
                <a:cubicBezTo>
                  <a:pt x="335329" y="120073"/>
                  <a:pt x="338303" y="138390"/>
                  <a:pt x="345057" y="155275"/>
                </a:cubicBezTo>
                <a:cubicBezTo>
                  <a:pt x="350808" y="169652"/>
                  <a:pt x="357412" y="183717"/>
                  <a:pt x="362309" y="198407"/>
                </a:cubicBezTo>
                <a:cubicBezTo>
                  <a:pt x="366058" y="209655"/>
                  <a:pt x="366266" y="222016"/>
                  <a:pt x="370936" y="232913"/>
                </a:cubicBezTo>
                <a:cubicBezTo>
                  <a:pt x="375020" y="242442"/>
                  <a:pt x="382438" y="250166"/>
                  <a:pt x="388189" y="258792"/>
                </a:cubicBezTo>
                <a:cubicBezTo>
                  <a:pt x="385313" y="241539"/>
                  <a:pt x="384588" y="223787"/>
                  <a:pt x="379562" y="207034"/>
                </a:cubicBezTo>
                <a:cubicBezTo>
                  <a:pt x="373209" y="185858"/>
                  <a:pt x="350650" y="153536"/>
                  <a:pt x="336430" y="138023"/>
                </a:cubicBezTo>
                <a:cubicBezTo>
                  <a:pt x="314447" y="114042"/>
                  <a:pt x="290423" y="92015"/>
                  <a:pt x="267419" y="69011"/>
                </a:cubicBezTo>
                <a:lnTo>
                  <a:pt x="241540" y="43132"/>
                </a:lnTo>
                <a:cubicBezTo>
                  <a:pt x="201134" y="51213"/>
                  <a:pt x="193106" y="50096"/>
                  <a:pt x="155275" y="69011"/>
                </a:cubicBezTo>
                <a:cubicBezTo>
                  <a:pt x="146002" y="73648"/>
                  <a:pt x="138925" y="82180"/>
                  <a:pt x="129396" y="86264"/>
                </a:cubicBezTo>
                <a:cubicBezTo>
                  <a:pt x="118499" y="90934"/>
                  <a:pt x="94891" y="94890"/>
                  <a:pt x="94891" y="9489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олилиния 17"/>
          <p:cNvSpPr/>
          <p:nvPr/>
        </p:nvSpPr>
        <p:spPr>
          <a:xfrm>
            <a:off x="7530860" y="3795623"/>
            <a:ext cx="566311" cy="819509"/>
          </a:xfrm>
          <a:custGeom>
            <a:avLst/>
            <a:gdLst>
              <a:gd name="connsiteX0" fmla="*/ 526212 w 566311"/>
              <a:gd name="connsiteY0" fmla="*/ 819509 h 819509"/>
              <a:gd name="connsiteX1" fmla="*/ 465827 w 566311"/>
              <a:gd name="connsiteY1" fmla="*/ 741871 h 819509"/>
              <a:gd name="connsiteX2" fmla="*/ 439948 w 566311"/>
              <a:gd name="connsiteY2" fmla="*/ 698739 h 819509"/>
              <a:gd name="connsiteX3" fmla="*/ 405442 w 566311"/>
              <a:gd name="connsiteY3" fmla="*/ 664234 h 819509"/>
              <a:gd name="connsiteX4" fmla="*/ 353683 w 566311"/>
              <a:gd name="connsiteY4" fmla="*/ 586596 h 819509"/>
              <a:gd name="connsiteX5" fmla="*/ 327804 w 566311"/>
              <a:gd name="connsiteY5" fmla="*/ 560717 h 819509"/>
              <a:gd name="connsiteX6" fmla="*/ 293298 w 566311"/>
              <a:gd name="connsiteY6" fmla="*/ 491705 h 819509"/>
              <a:gd name="connsiteX7" fmla="*/ 267419 w 566311"/>
              <a:gd name="connsiteY7" fmla="*/ 448573 h 819509"/>
              <a:gd name="connsiteX8" fmla="*/ 250166 w 566311"/>
              <a:gd name="connsiteY8" fmla="*/ 379562 h 819509"/>
              <a:gd name="connsiteX9" fmla="*/ 224287 w 566311"/>
              <a:gd name="connsiteY9" fmla="*/ 293298 h 819509"/>
              <a:gd name="connsiteX10" fmla="*/ 163902 w 566311"/>
              <a:gd name="connsiteY10" fmla="*/ 181154 h 819509"/>
              <a:gd name="connsiteX11" fmla="*/ 155276 w 566311"/>
              <a:gd name="connsiteY11" fmla="*/ 155275 h 819509"/>
              <a:gd name="connsiteX12" fmla="*/ 146649 w 566311"/>
              <a:gd name="connsiteY12" fmla="*/ 120769 h 819509"/>
              <a:gd name="connsiteX13" fmla="*/ 129397 w 566311"/>
              <a:gd name="connsiteY13" fmla="*/ 94890 h 819509"/>
              <a:gd name="connsiteX14" fmla="*/ 120770 w 566311"/>
              <a:gd name="connsiteY14" fmla="*/ 60385 h 819509"/>
              <a:gd name="connsiteX15" fmla="*/ 103517 w 566311"/>
              <a:gd name="connsiteY15" fmla="*/ 25879 h 819509"/>
              <a:gd name="connsiteX16" fmla="*/ 129397 w 566311"/>
              <a:gd name="connsiteY16" fmla="*/ 34505 h 819509"/>
              <a:gd name="connsiteX17" fmla="*/ 198408 w 566311"/>
              <a:gd name="connsiteY17" fmla="*/ 77637 h 819509"/>
              <a:gd name="connsiteX18" fmla="*/ 224287 w 566311"/>
              <a:gd name="connsiteY18" fmla="*/ 103517 h 819509"/>
              <a:gd name="connsiteX19" fmla="*/ 267419 w 566311"/>
              <a:gd name="connsiteY19" fmla="*/ 138022 h 819509"/>
              <a:gd name="connsiteX20" fmla="*/ 319178 w 566311"/>
              <a:gd name="connsiteY20" fmla="*/ 189781 h 819509"/>
              <a:gd name="connsiteX21" fmla="*/ 336431 w 566311"/>
              <a:gd name="connsiteY21" fmla="*/ 215660 h 819509"/>
              <a:gd name="connsiteX22" fmla="*/ 362310 w 566311"/>
              <a:gd name="connsiteY22" fmla="*/ 232913 h 819509"/>
              <a:gd name="connsiteX23" fmla="*/ 414068 w 566311"/>
              <a:gd name="connsiteY23" fmla="*/ 284671 h 819509"/>
              <a:gd name="connsiteX24" fmla="*/ 439948 w 566311"/>
              <a:gd name="connsiteY24" fmla="*/ 301924 h 819509"/>
              <a:gd name="connsiteX25" fmla="*/ 465827 w 566311"/>
              <a:gd name="connsiteY25" fmla="*/ 327803 h 819509"/>
              <a:gd name="connsiteX26" fmla="*/ 491706 w 566311"/>
              <a:gd name="connsiteY26" fmla="*/ 336430 h 819509"/>
              <a:gd name="connsiteX27" fmla="*/ 552091 w 566311"/>
              <a:gd name="connsiteY27" fmla="*/ 362309 h 819509"/>
              <a:gd name="connsiteX28" fmla="*/ 500332 w 566311"/>
              <a:gd name="connsiteY28" fmla="*/ 301924 h 819509"/>
              <a:gd name="connsiteX29" fmla="*/ 457200 w 566311"/>
              <a:gd name="connsiteY29" fmla="*/ 276045 h 819509"/>
              <a:gd name="connsiteX30" fmla="*/ 431321 w 566311"/>
              <a:gd name="connsiteY30" fmla="*/ 250166 h 819509"/>
              <a:gd name="connsiteX31" fmla="*/ 396815 w 566311"/>
              <a:gd name="connsiteY31" fmla="*/ 224286 h 819509"/>
              <a:gd name="connsiteX32" fmla="*/ 345057 w 566311"/>
              <a:gd name="connsiteY32" fmla="*/ 172528 h 819509"/>
              <a:gd name="connsiteX33" fmla="*/ 319178 w 566311"/>
              <a:gd name="connsiteY33" fmla="*/ 146649 h 819509"/>
              <a:gd name="connsiteX34" fmla="*/ 258793 w 566311"/>
              <a:gd name="connsiteY34" fmla="*/ 112143 h 819509"/>
              <a:gd name="connsiteX35" fmla="*/ 181155 w 566311"/>
              <a:gd name="connsiteY35" fmla="*/ 51758 h 819509"/>
              <a:gd name="connsiteX36" fmla="*/ 138023 w 566311"/>
              <a:gd name="connsiteY36" fmla="*/ 0 h 819509"/>
              <a:gd name="connsiteX37" fmla="*/ 112144 w 566311"/>
              <a:gd name="connsiteY37" fmla="*/ 17252 h 819509"/>
              <a:gd name="connsiteX38" fmla="*/ 94891 w 566311"/>
              <a:gd name="connsiteY38" fmla="*/ 86264 h 819509"/>
              <a:gd name="connsiteX39" fmla="*/ 77638 w 566311"/>
              <a:gd name="connsiteY39" fmla="*/ 120769 h 819509"/>
              <a:gd name="connsiteX40" fmla="*/ 60385 w 566311"/>
              <a:gd name="connsiteY40" fmla="*/ 181154 h 819509"/>
              <a:gd name="connsiteX41" fmla="*/ 34506 w 566311"/>
              <a:gd name="connsiteY41" fmla="*/ 224286 h 819509"/>
              <a:gd name="connsiteX42" fmla="*/ 0 w 566311"/>
              <a:gd name="connsiteY42" fmla="*/ 293298 h 819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566311" h="819509">
                <a:moveTo>
                  <a:pt x="526212" y="819509"/>
                </a:moveTo>
                <a:cubicBezTo>
                  <a:pt x="506084" y="793630"/>
                  <a:pt x="482695" y="769984"/>
                  <a:pt x="465827" y="741871"/>
                </a:cubicBezTo>
                <a:cubicBezTo>
                  <a:pt x="457201" y="727494"/>
                  <a:pt x="450242" y="711974"/>
                  <a:pt x="439948" y="698739"/>
                </a:cubicBezTo>
                <a:cubicBezTo>
                  <a:pt x="429962" y="685899"/>
                  <a:pt x="415428" y="677074"/>
                  <a:pt x="405442" y="664234"/>
                </a:cubicBezTo>
                <a:cubicBezTo>
                  <a:pt x="324344" y="559966"/>
                  <a:pt x="430631" y="676368"/>
                  <a:pt x="353683" y="586596"/>
                </a:cubicBezTo>
                <a:cubicBezTo>
                  <a:pt x="345744" y="577333"/>
                  <a:pt x="334354" y="571009"/>
                  <a:pt x="327804" y="560717"/>
                </a:cubicBezTo>
                <a:cubicBezTo>
                  <a:pt x="313996" y="539019"/>
                  <a:pt x="306530" y="513759"/>
                  <a:pt x="293298" y="491705"/>
                </a:cubicBezTo>
                <a:lnTo>
                  <a:pt x="267419" y="448573"/>
                </a:lnTo>
                <a:lnTo>
                  <a:pt x="250166" y="379562"/>
                </a:lnTo>
                <a:cubicBezTo>
                  <a:pt x="243213" y="351749"/>
                  <a:pt x="235958" y="318974"/>
                  <a:pt x="224287" y="293298"/>
                </a:cubicBezTo>
                <a:cubicBezTo>
                  <a:pt x="193334" y="225202"/>
                  <a:pt x="193392" y="269627"/>
                  <a:pt x="163902" y="181154"/>
                </a:cubicBezTo>
                <a:cubicBezTo>
                  <a:pt x="161027" y="172528"/>
                  <a:pt x="157774" y="164018"/>
                  <a:pt x="155276" y="155275"/>
                </a:cubicBezTo>
                <a:cubicBezTo>
                  <a:pt x="152019" y="143875"/>
                  <a:pt x="151319" y="131666"/>
                  <a:pt x="146649" y="120769"/>
                </a:cubicBezTo>
                <a:cubicBezTo>
                  <a:pt x="142565" y="111240"/>
                  <a:pt x="135148" y="103516"/>
                  <a:pt x="129397" y="94890"/>
                </a:cubicBezTo>
                <a:cubicBezTo>
                  <a:pt x="126521" y="83388"/>
                  <a:pt x="124933" y="71486"/>
                  <a:pt x="120770" y="60385"/>
                </a:cubicBezTo>
                <a:cubicBezTo>
                  <a:pt x="116255" y="48344"/>
                  <a:pt x="99450" y="38079"/>
                  <a:pt x="103517" y="25879"/>
                </a:cubicBezTo>
                <a:cubicBezTo>
                  <a:pt x="106393" y="17252"/>
                  <a:pt x="121264" y="30438"/>
                  <a:pt x="129397" y="34505"/>
                </a:cubicBezTo>
                <a:cubicBezTo>
                  <a:pt x="133596" y="36605"/>
                  <a:pt x="188148" y="69087"/>
                  <a:pt x="198408" y="77637"/>
                </a:cubicBezTo>
                <a:cubicBezTo>
                  <a:pt x="207780" y="85447"/>
                  <a:pt x="215106" y="95483"/>
                  <a:pt x="224287" y="103517"/>
                </a:cubicBezTo>
                <a:cubicBezTo>
                  <a:pt x="238143" y="115641"/>
                  <a:pt x="253795" y="125637"/>
                  <a:pt x="267419" y="138022"/>
                </a:cubicBezTo>
                <a:cubicBezTo>
                  <a:pt x="285473" y="154435"/>
                  <a:pt x="305643" y="169480"/>
                  <a:pt x="319178" y="189781"/>
                </a:cubicBezTo>
                <a:cubicBezTo>
                  <a:pt x="324929" y="198407"/>
                  <a:pt x="329100" y="208329"/>
                  <a:pt x="336431" y="215660"/>
                </a:cubicBezTo>
                <a:cubicBezTo>
                  <a:pt x="343762" y="222991"/>
                  <a:pt x="354561" y="226025"/>
                  <a:pt x="362310" y="232913"/>
                </a:cubicBezTo>
                <a:cubicBezTo>
                  <a:pt x="380546" y="249123"/>
                  <a:pt x="393767" y="271137"/>
                  <a:pt x="414068" y="284671"/>
                </a:cubicBezTo>
                <a:cubicBezTo>
                  <a:pt x="422695" y="290422"/>
                  <a:pt x="431983" y="295287"/>
                  <a:pt x="439948" y="301924"/>
                </a:cubicBezTo>
                <a:cubicBezTo>
                  <a:pt x="449320" y="309734"/>
                  <a:pt x="455676" y="321036"/>
                  <a:pt x="465827" y="327803"/>
                </a:cubicBezTo>
                <a:cubicBezTo>
                  <a:pt x="473393" y="332847"/>
                  <a:pt x="483348" y="332848"/>
                  <a:pt x="491706" y="336430"/>
                </a:cubicBezTo>
                <a:cubicBezTo>
                  <a:pt x="566311" y="368404"/>
                  <a:pt x="491410" y="342083"/>
                  <a:pt x="552091" y="362309"/>
                </a:cubicBezTo>
                <a:cubicBezTo>
                  <a:pt x="537095" y="342314"/>
                  <a:pt x="520933" y="317374"/>
                  <a:pt x="500332" y="301924"/>
                </a:cubicBezTo>
                <a:cubicBezTo>
                  <a:pt x="486919" y="291864"/>
                  <a:pt x="470613" y="286105"/>
                  <a:pt x="457200" y="276045"/>
                </a:cubicBezTo>
                <a:cubicBezTo>
                  <a:pt x="447440" y="268725"/>
                  <a:pt x="440584" y="258105"/>
                  <a:pt x="431321" y="250166"/>
                </a:cubicBezTo>
                <a:cubicBezTo>
                  <a:pt x="420405" y="240809"/>
                  <a:pt x="407502" y="233904"/>
                  <a:pt x="396815" y="224286"/>
                </a:cubicBezTo>
                <a:cubicBezTo>
                  <a:pt x="378679" y="207964"/>
                  <a:pt x="362310" y="189781"/>
                  <a:pt x="345057" y="172528"/>
                </a:cubicBezTo>
                <a:cubicBezTo>
                  <a:pt x="336431" y="163902"/>
                  <a:pt x="330090" y="152105"/>
                  <a:pt x="319178" y="146649"/>
                </a:cubicBezTo>
                <a:cubicBezTo>
                  <a:pt x="290521" y="132320"/>
                  <a:pt x="283181" y="130434"/>
                  <a:pt x="258793" y="112143"/>
                </a:cubicBezTo>
                <a:cubicBezTo>
                  <a:pt x="232565" y="92472"/>
                  <a:pt x="199341" y="79037"/>
                  <a:pt x="181155" y="51758"/>
                </a:cubicBezTo>
                <a:cubicBezTo>
                  <a:pt x="157135" y="15728"/>
                  <a:pt x="171233" y="33210"/>
                  <a:pt x="138023" y="0"/>
                </a:cubicBezTo>
                <a:cubicBezTo>
                  <a:pt x="129397" y="5751"/>
                  <a:pt x="116780" y="7979"/>
                  <a:pt x="112144" y="17252"/>
                </a:cubicBezTo>
                <a:cubicBezTo>
                  <a:pt x="101540" y="38461"/>
                  <a:pt x="105496" y="65055"/>
                  <a:pt x="94891" y="86264"/>
                </a:cubicBezTo>
                <a:lnTo>
                  <a:pt x="77638" y="120769"/>
                </a:lnTo>
                <a:cubicBezTo>
                  <a:pt x="74873" y="131831"/>
                  <a:pt x="66575" y="168774"/>
                  <a:pt x="60385" y="181154"/>
                </a:cubicBezTo>
                <a:cubicBezTo>
                  <a:pt x="52887" y="196151"/>
                  <a:pt x="41444" y="209022"/>
                  <a:pt x="34506" y="224286"/>
                </a:cubicBezTo>
                <a:cubicBezTo>
                  <a:pt x="1465" y="296977"/>
                  <a:pt x="36023" y="257275"/>
                  <a:pt x="0" y="293298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</TotalTime>
  <Words>104</Words>
  <Application>Microsoft Office PowerPoint</Application>
  <PresentationFormat>Экран 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Protopopova Natasha</vt:lpstr>
      <vt:lpstr>1. Horse</vt:lpstr>
      <vt:lpstr>Презентация PowerPoint</vt:lpstr>
      <vt:lpstr>2.birds</vt:lpstr>
      <vt:lpstr>Презентация PowerPoint</vt:lpstr>
      <vt:lpstr>3.Squirrel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Мои три любимых животных</dc:title>
  <dc:creator>Наталья Протопопова</dc:creator>
  <cp:lastModifiedBy>Администратор</cp:lastModifiedBy>
  <cp:revision>18</cp:revision>
  <dcterms:created xsi:type="dcterms:W3CDTF">2016-11-01T14:50:43Z</dcterms:created>
  <dcterms:modified xsi:type="dcterms:W3CDTF">2017-02-10T05:36:30Z</dcterms:modified>
</cp:coreProperties>
</file>