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76872"/>
            <a:ext cx="9144000" cy="15866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de-CH" sz="12000" b="1" dirty="0" err="1"/>
              <a:t>U</a:t>
            </a:r>
            <a:r>
              <a:rPr lang="de-CH" sz="12000" b="1" dirty="0" err="1" smtClean="0"/>
              <a:t>nusual</a:t>
            </a:r>
            <a:r>
              <a:rPr lang="de-CH" sz="12000" b="1" dirty="0" smtClean="0"/>
              <a:t> </a:t>
            </a:r>
            <a:r>
              <a:rPr lang="de-CH" sz="12000" b="1" dirty="0" err="1" smtClean="0"/>
              <a:t>houses</a:t>
            </a:r>
            <a:endParaRPr lang="ru-RU" sz="1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7304856" cy="1224136"/>
          </a:xfrm>
        </p:spPr>
        <p:txBody>
          <a:bodyPr>
            <a:normAutofit/>
          </a:bodyPr>
          <a:lstStyle/>
          <a:p>
            <a:r>
              <a:rPr lang="en-GB" sz="4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Kseniya</a:t>
            </a:r>
            <a:r>
              <a:rPr lang="en-GB" sz="4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Grishaeva</a:t>
            </a:r>
            <a:endParaRPr lang="ru-RU" sz="4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ouses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different, and I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want you to see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of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them!</a:t>
            </a:r>
            <a:endParaRPr lang="en-US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Рисунок 3" descr="r86_00000452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077072"/>
            <a:ext cx="2301608" cy="2301608"/>
          </a:xfrm>
          <a:prstGeom prst="rect">
            <a:avLst/>
          </a:prstGeom>
        </p:spPr>
      </p:pic>
      <p:pic>
        <p:nvPicPr>
          <p:cNvPr id="5" name="Рисунок 4" descr="(golf)_scaled_4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581128"/>
            <a:ext cx="158417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This five-story building, built in 2009, is located in the capital of Bulgaria - Sofia. Apparently the owner is very fond of insects, as also a bee sitting on a snail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429000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Это пятиэтажное здание, построенное в 2009 году, находится в столице Болгарии Софии. Видимо его владелец очень любит букашек, так как на улитке еще и пчелка сидит. </a:t>
            </a:r>
            <a:endParaRPr lang="ru-RU" sz="3200" b="1" dirty="0"/>
          </a:p>
        </p:txBody>
      </p:sp>
      <p:pic>
        <p:nvPicPr>
          <p:cNvPr id="4" name="Содержимое 3" descr="1321686111_12743b2ec0e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476672"/>
            <a:ext cx="7704856" cy="593274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Этот необычный, сказочный дом, который называется </a:t>
            </a:r>
            <a:r>
              <a:rPr lang="ru-RU" sz="3600" b="1" dirty="0" err="1" smtClean="0">
                <a:solidFill>
                  <a:schemeClr val="bg1"/>
                </a:solidFill>
              </a:rPr>
              <a:t>Nautilus</a:t>
            </a:r>
            <a:r>
              <a:rPr lang="ru-RU" sz="3600" b="1" dirty="0" smtClean="0">
                <a:solidFill>
                  <a:schemeClr val="bg1"/>
                </a:solidFill>
              </a:rPr>
              <a:t> (Наутилус), был построен в 2006 году в столице Мексики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620688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This unusual, fairy house, which is called Nautilus (Nautilus), was built in 2006 in the Mexican capital,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112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764704"/>
            <a:ext cx="8087421" cy="561662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It is located in Zillah, Washington State and was built in 1922. Before he became a local landmark, the house was petrol station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573016"/>
            <a:ext cx="8820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Он находится в городе </a:t>
            </a:r>
            <a:r>
              <a:rPr lang="ru-RU" sz="3600" b="1" dirty="0" err="1" smtClean="0">
                <a:solidFill>
                  <a:srgbClr val="C00000"/>
                </a:solidFill>
              </a:rPr>
              <a:t>Цилла</a:t>
            </a:r>
            <a:r>
              <a:rPr lang="ru-RU" sz="3600" b="1" dirty="0" smtClean="0">
                <a:solidFill>
                  <a:srgbClr val="C00000"/>
                </a:solidFill>
              </a:rPr>
              <a:t>, в штате Вашингтон и был построен в 1922 году. Прежде чем он стал местной достопримечательностью, дом был автозаправочной станцией.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2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404664"/>
            <a:ext cx="8676456" cy="59046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964488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This roadside cafe, repeatedly rebuilt, is located inside the skirt height of 28 feet and a diameter of 20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</a:rPr>
              <a:t>feet.Henry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</a:rPr>
              <a:t>Gaude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Built in 1940 as a filling for cars. His wife Mrs. Henry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</a:rPr>
              <a:t>Gaude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opened at the lodge restaurant.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573016"/>
            <a:ext cx="88204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Это придорожное кафе, неоднократно перестроенное, находится внутри юбки высотой 28 футов и диаметром 20 футов.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Построено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Henry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Gaude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в 1940 в качестве заправки для машин. Его жена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Mrs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Henry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Gaude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открыла в домике ресторан.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4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404664"/>
            <a:ext cx="6408712" cy="62383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This amazing house in the form of a seashell is in the village </a:t>
            </a:r>
            <a:r>
              <a:rPr lang="en-US" sz="3200" b="1" dirty="0" err="1" smtClean="0">
                <a:solidFill>
                  <a:srgbClr val="00B0F0"/>
                </a:solidFill>
              </a:rPr>
              <a:t>Tavatuy</a:t>
            </a:r>
            <a:r>
              <a:rPr lang="en-US" sz="3200" b="1" dirty="0" smtClean="0">
                <a:solidFill>
                  <a:srgbClr val="00B0F0"/>
                </a:solidFill>
              </a:rPr>
              <a:t> in the Sverdlovsk region. Its author is the architect of Yekaterinburg Yuri </a:t>
            </a:r>
            <a:r>
              <a:rPr lang="en-US" sz="3200" b="1" dirty="0" err="1" smtClean="0">
                <a:solidFill>
                  <a:srgbClr val="00B0F0"/>
                </a:solidFill>
              </a:rPr>
              <a:t>Gaidukov</a:t>
            </a:r>
            <a:r>
              <a:rPr lang="en-US" sz="3200" b="1" dirty="0" smtClean="0">
                <a:solidFill>
                  <a:srgbClr val="00B0F0"/>
                </a:solidFill>
              </a:rPr>
              <a:t>.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077072"/>
            <a:ext cx="80648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удивительный дом в виде ракушке находится в селе </a:t>
            </a:r>
            <a:r>
              <a:rPr lang="ru-RU" sz="32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Tavatuy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Свердловской области. Его автором является архитектор Екатеринбурга Юрий Гайдуков.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Этот удивительный жилой дом в виде морской ракушки находится в поселке Таватуй в Свердловской области. Его автором является архитектор из Екатеринбурга Юрий Гайдуков.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980728"/>
            <a:ext cx="8024988" cy="532859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House - Lucy the Elephant in Margate City, NJ, USA (restaurant)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077072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- Слониха Люси в г. </a:t>
            </a:r>
            <a:r>
              <a:rPr lang="ru-RU" sz="4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Маргейт</a:t>
            </a:r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Сити, штат Нью-Джерси, США(ресторан)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Дом - Слониха Люси в г. Маргейт Сити, штат Нью-Джерси, США(ресторан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7920880" cy="565600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artoon-house-stock-illustration-1841201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40568" y="2348880"/>
            <a:ext cx="4824536" cy="4950716"/>
          </a:xfrm>
        </p:spPr>
      </p:pic>
      <p:sp>
        <p:nvSpPr>
          <p:cNvPr id="5" name="Овальная выноска 4"/>
          <p:cNvSpPr/>
          <p:nvPr/>
        </p:nvSpPr>
        <p:spPr>
          <a:xfrm>
            <a:off x="3851920" y="1700808"/>
            <a:ext cx="3024336" cy="1800200"/>
          </a:xfrm>
          <a:prstGeom prst="wedgeEllipseCallout">
            <a:avLst>
              <a:gd name="adj1" fmla="val -44728"/>
              <a:gd name="adj2" fmla="val 7397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de-CH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de-CH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de-CH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endParaRPr lang="de-CH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349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Unusual houses</vt:lpstr>
      <vt:lpstr>Презентация PowerPoint</vt:lpstr>
      <vt:lpstr>This five-story building, built in 2009, is located in the capital of Bulgaria - Sofia. Apparently the owner is very fond of insects, as also a bee sitting on a snail</vt:lpstr>
      <vt:lpstr>Этот необычный, сказочный дом, который называется Nautilus (Наутилус), был построен в 2006 году в столице Мексики</vt:lpstr>
      <vt:lpstr>It is located in Zillah, Washington State and was built in 1922. Before he became a local landmark, the house was petrol station</vt:lpstr>
      <vt:lpstr>This roadside cafe, repeatedly rebuilt, is located inside the skirt height of 28 feet and a diameter of 20 feet.Henry Gaude Built in 1940 as a filling for cars. His wife Mrs. Henry Gaude opened at the lodge restaurant.</vt:lpstr>
      <vt:lpstr>This amazing house in the form of a seashell is in the village Tavatuy in the Sverdlovsk region. Its author is the architect of Yekaterinburg Yuri Gaidukov.</vt:lpstr>
      <vt:lpstr>House - Lucy the Elephant in Margate City, NJ, USA (restaurant)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unusual house</dc:title>
  <dc:creator>Кристина</dc:creator>
  <cp:lastModifiedBy>Администратор</cp:lastModifiedBy>
  <cp:revision>10</cp:revision>
  <dcterms:created xsi:type="dcterms:W3CDTF">2016-11-13T14:05:01Z</dcterms:created>
  <dcterms:modified xsi:type="dcterms:W3CDTF">2017-02-10T08:41:50Z</dcterms:modified>
</cp:coreProperties>
</file>