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3" r:id="rId3"/>
    <p:sldId id="259" r:id="rId4"/>
    <p:sldId id="264" r:id="rId5"/>
    <p:sldId id="262" r:id="rId6"/>
    <p:sldId id="261" r:id="rId7"/>
    <p:sldId id="257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2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9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26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8545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67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06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28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74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21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73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2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43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90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0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28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21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08783-C258-424F-B5ED-3AA29D9D0756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0C24B-F2C6-4133-B9E1-44CF13CD6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39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verlife.ru/upload/iblock/58a/58a50db556d5c024dda712f73d1db192.jp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-tihon.ru/files/%D1%84%D0%BE%D1%82%D0%BE%201904%20%D0%B3%D0%BE%D0%B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03" y="183025"/>
            <a:ext cx="9127373" cy="64754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597" y="183025"/>
            <a:ext cx="9518072" cy="1188575"/>
          </a:xfrm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НЕВОЗМОЖНО ЗАБЫТЬ</a:t>
            </a:r>
            <a:r>
              <a:rPr lang="ru-RU" u="sng" dirty="0" smtClean="0">
                <a:solidFill>
                  <a:srgbClr val="FF0000"/>
                </a:solidFill>
              </a:rPr>
              <a:t>.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3287" y="1371600"/>
            <a:ext cx="8720052" cy="8646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70-летие начала оккупации Торопецкого района.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97985" y="59519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274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58" y="188112"/>
            <a:ext cx="8641308" cy="647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8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129510"/>
            <a:ext cx="8611986" cy="649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28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8" y="345189"/>
            <a:ext cx="8595360" cy="637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7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731" y="2047614"/>
            <a:ext cx="5669279" cy="4599603"/>
          </a:xfrm>
          <a:prstGeom prst="rect">
            <a:avLst/>
          </a:prstGeom>
        </p:spPr>
      </p:pic>
      <p:pic>
        <p:nvPicPr>
          <p:cNvPr id="3" name="Рисунок 2" descr="Улица Советская в Торопце после освобождения города от фашистов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11" y="252152"/>
            <a:ext cx="5999020" cy="4677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322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8" y="138893"/>
            <a:ext cx="5528797" cy="3676650"/>
          </a:xfrm>
          <a:prstGeom prst="rect">
            <a:avLst/>
          </a:prstGeom>
        </p:spPr>
      </p:pic>
      <p:pic>
        <p:nvPicPr>
          <p:cNvPr id="3" name="Рисунок 2" descr="Невозможно забыть">
            <a:hlinkClick r:id="rId3" tooltip="&quot;Невозможно забыть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09" y="2186248"/>
            <a:ext cx="5943599" cy="4289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09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0" y="108368"/>
            <a:ext cx="8645641" cy="6484230"/>
          </a:xfrm>
        </p:spPr>
      </p:pic>
    </p:spTree>
    <p:extLst>
      <p:ext uri="{BB962C8B-B14F-4D97-AF65-F5344CB8AC3E}">
        <p14:creationId xmlns:p14="http://schemas.microsoft.com/office/powerpoint/2010/main" val="4140106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68fabad70547e682464fcee64faba1ac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05" y="116377"/>
            <a:ext cx="9953687" cy="662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34189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74</TotalTime>
  <Words>9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Trebuchet MS</vt:lpstr>
      <vt:lpstr>Берлин</vt:lpstr>
      <vt:lpstr>НЕВОЗМОЖНО ЗАБЫТЬ.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2016-09-11T14:08:32Z</dcterms:created>
  <dcterms:modified xsi:type="dcterms:W3CDTF">2016-09-11T15:28:47Z</dcterms:modified>
</cp:coreProperties>
</file>