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zoom dir="in"/>
    <p:sndAc>
      <p:stSnd>
        <p:snd r:embed="rId1" name="whoo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0F219F-E90B-4C92-B323-E5CA3B6EE07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1D6A21-1837-4057-A98E-3E9235621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>
    <p:zoom dir="in"/>
    <p:sndAc>
      <p:stSnd>
        <p:snd r:embed="rId13" name="whoosh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52;.&#1042;.&#1040;\&#1092;&#1080;&#1079;&#1084;&#1080;&#1085;&#1091;&#1090;&#1082;&#1080;\Laurent-Thierr---Mieg-Thierry-Durbet-Baby-Rock-muzyka-iz-reklamy-Viskas-dlya-kotyat(muzof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>Озорные котики.</a:t>
            </a:r>
            <a:endParaRPr lang="ru-RU" sz="8000" dirty="0">
              <a:solidFill>
                <a:srgbClr val="FFFF00"/>
              </a:solidFill>
            </a:endParaRPr>
          </a:p>
        </p:txBody>
      </p:sp>
      <p:pic>
        <p:nvPicPr>
          <p:cNvPr id="10248" name="Picture 8" descr="Анимашки животных на прозрачном фоне - Н.З.- я.р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876550"/>
            <a:ext cx="6657975" cy="3981450"/>
          </a:xfrm>
          <a:prstGeom prst="rect">
            <a:avLst/>
          </a:prstGeom>
          <a:noFill/>
        </p:spPr>
      </p:pic>
      <p:pic>
        <p:nvPicPr>
          <p:cNvPr id="8" name="Laurent-Thierr---Mieg-Thierry-Durbet-Baby-Rock-muzyka-iz-reklamy-Viskas-dlya-kotya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76672" cy="476672"/>
          </a:xfrm>
          <a:prstGeom prst="rect">
            <a:avLst/>
          </a:prstGeom>
        </p:spPr>
      </p:pic>
    </p:spTree>
  </p:cSld>
  <p:clrMapOvr>
    <a:masterClrMapping/>
  </p:clrMapOvr>
  <p:transition advClick="0" advTm="10000">
    <p:zoom dir="in"/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B0F0"/>
                </a:solidFill>
              </a:rPr>
              <a:t>Молодцы!</a:t>
            </a:r>
            <a:endParaRPr lang="ru-RU" sz="8800" dirty="0">
              <a:solidFill>
                <a:srgbClr val="00B0F0"/>
              </a:solidFill>
            </a:endParaRPr>
          </a:p>
        </p:txBody>
      </p:sp>
      <p:pic>
        <p:nvPicPr>
          <p:cNvPr id="1028" name="Picture 4" descr="Всё отлииииииииииииично . Помнишь,в одн. - val-fedore- я.ру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73016"/>
            <a:ext cx="2286000" cy="3048001"/>
          </a:xfrm>
          <a:prstGeom prst="rect">
            <a:avLst/>
          </a:prstGeom>
          <a:noFill/>
        </p:spPr>
      </p:pic>
      <p:pic>
        <p:nvPicPr>
          <p:cNvPr id="1026" name="Picture 2" descr="обои Котенок машет лапкой фото - KOTYATA.N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556792"/>
            <a:ext cx="3901316" cy="22589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Проб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204864"/>
            <a:ext cx="2781300" cy="3333750"/>
          </a:xfrm>
          <a:prstGeom prst="rect">
            <a:avLst/>
          </a:prstGeom>
          <a:noFill/>
        </p:spPr>
      </p:pic>
      <p:pic>
        <p:nvPicPr>
          <p:cNvPr id="12292" name="Picture 4" descr="Проб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2856"/>
            <a:ext cx="2781300" cy="3333750"/>
          </a:xfrm>
          <a:prstGeom prst="rect">
            <a:avLst/>
          </a:prstGeom>
          <a:noFill/>
        </p:spPr>
      </p:pic>
      <p:pic>
        <p:nvPicPr>
          <p:cNvPr id="12294" name="Picture 6" descr="Проб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276872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Анимация - Кошки и кот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9190" y="2348880"/>
            <a:ext cx="4254810" cy="2836541"/>
          </a:xfrm>
          <a:prstGeom prst="rect">
            <a:avLst/>
          </a:prstGeom>
          <a:noFill/>
        </p:spPr>
      </p:pic>
      <p:pic>
        <p:nvPicPr>
          <p:cNvPr id="11268" name="Picture 4" descr="Анимация - Кошки и кот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204864"/>
            <a:ext cx="4464496" cy="2976332"/>
          </a:xfrm>
          <a:prstGeom prst="rect">
            <a:avLst/>
          </a:prstGeom>
          <a:noFill/>
        </p:spPr>
      </p:pic>
      <p:pic>
        <p:nvPicPr>
          <p:cNvPr id="11270" name="Picture 6" descr="Анимация - Кошки и кот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2161084"/>
            <a:ext cx="4536504" cy="30243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3д анимация на прозрачном фоне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420888"/>
            <a:ext cx="2066925" cy="2381250"/>
          </a:xfrm>
          <a:prstGeom prst="rect">
            <a:avLst/>
          </a:prstGeom>
          <a:noFill/>
        </p:spPr>
      </p:pic>
      <p:pic>
        <p:nvPicPr>
          <p:cNvPr id="10244" name="Picture 4" descr="3д анимация на прозрачном фоне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348880"/>
            <a:ext cx="2066925" cy="2381250"/>
          </a:xfrm>
          <a:prstGeom prst="rect">
            <a:avLst/>
          </a:prstGeom>
          <a:noFill/>
        </p:spPr>
      </p:pic>
      <p:pic>
        <p:nvPicPr>
          <p:cNvPr id="10246" name="Picture 6" descr="3д анимация на прозрачном фоне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2066925" cy="23812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Гифки на прозрачном фоне &quot;Кошки-мышки&quot;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12776"/>
            <a:ext cx="2724150" cy="3714751"/>
          </a:xfrm>
          <a:prstGeom prst="rect">
            <a:avLst/>
          </a:prstGeom>
          <a:noFill/>
        </p:spPr>
      </p:pic>
      <p:pic>
        <p:nvPicPr>
          <p:cNvPr id="9220" name="Picture 4" descr="Гифки на прозрачном фоне &quot;Кошки-мышки&quot;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340768"/>
            <a:ext cx="2724150" cy="3714751"/>
          </a:xfrm>
          <a:prstGeom prst="rect">
            <a:avLst/>
          </a:prstGeom>
          <a:noFill/>
        </p:spPr>
      </p:pic>
      <p:pic>
        <p:nvPicPr>
          <p:cNvPr id="9222" name="Picture 6" descr="Гифки на прозрачном фоне &quot;Кошки-мышки&quot;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68760"/>
            <a:ext cx="2724150" cy="37147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Авы с кошкам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819702"/>
            <a:ext cx="1454274" cy="1678008"/>
          </a:xfrm>
          <a:prstGeom prst="rect">
            <a:avLst/>
          </a:prstGeom>
          <a:noFill/>
        </p:spPr>
      </p:pic>
      <p:pic>
        <p:nvPicPr>
          <p:cNvPr id="8196" name="Picture 4" descr="Авы с кошкам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780928"/>
            <a:ext cx="1584176" cy="1827895"/>
          </a:xfrm>
          <a:prstGeom prst="rect">
            <a:avLst/>
          </a:prstGeom>
          <a:noFill/>
        </p:spPr>
      </p:pic>
      <p:pic>
        <p:nvPicPr>
          <p:cNvPr id="8198" name="Picture 6" descr="Авы с кошкам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13831"/>
            <a:ext cx="1584176" cy="18278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Гифки на прозрачном фоне &quot;Кошки-мышки&quot;. Обсуждение на LiveIn…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772816"/>
            <a:ext cx="2314575" cy="3333750"/>
          </a:xfrm>
          <a:prstGeom prst="rect">
            <a:avLst/>
          </a:prstGeom>
          <a:noFill/>
        </p:spPr>
      </p:pic>
      <p:pic>
        <p:nvPicPr>
          <p:cNvPr id="4100" name="Picture 4" descr="Гифки на прозрачном фоне &quot;Кошки-мышки&quot;. Обсуждение на LiveIn…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772816"/>
            <a:ext cx="2314575" cy="3333750"/>
          </a:xfrm>
          <a:prstGeom prst="rect">
            <a:avLst/>
          </a:prstGeom>
          <a:noFill/>
        </p:spPr>
      </p:pic>
      <p:pic>
        <p:nvPicPr>
          <p:cNvPr id="4102" name="Picture 6" descr="Гифки на прозрачном фоне &quot;Кошки-мышки&quot;. Обсуждение на LiveIn…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2314575" cy="33337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&quot; Красивые картинки, картинки про любовь, анимационные картинки, скачать картинки бесплатно, картинки на телефо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276872"/>
            <a:ext cx="2286000" cy="3048001"/>
          </a:xfrm>
          <a:prstGeom prst="rect">
            <a:avLst/>
          </a:prstGeom>
          <a:noFill/>
        </p:spPr>
      </p:pic>
      <p:pic>
        <p:nvPicPr>
          <p:cNvPr id="3076" name="Picture 4" descr="Картинки &quot; Красивые картинки, картинки про любовь, анимационные картинки, скачать картинки бесплатно, картинки на телефо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76872"/>
            <a:ext cx="2286000" cy="3048001"/>
          </a:xfrm>
          <a:prstGeom prst="rect">
            <a:avLst/>
          </a:prstGeom>
          <a:noFill/>
        </p:spPr>
      </p:pic>
      <p:pic>
        <p:nvPicPr>
          <p:cNvPr id="3078" name="Picture 6" descr="Картинки &quot; Красивые картинки, картинки про любовь, анимационные картинки, скачать картинки бесплатно, картинки на телефо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348880"/>
            <a:ext cx="2286000" cy="304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3д анимация на прозрачном фоне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797152"/>
            <a:ext cx="3333750" cy="1590675"/>
          </a:xfrm>
          <a:prstGeom prst="rect">
            <a:avLst/>
          </a:prstGeom>
          <a:noFill/>
        </p:spPr>
      </p:pic>
      <p:pic>
        <p:nvPicPr>
          <p:cNvPr id="2052" name="Picture 4" descr="3д анимация на прозрачном фоне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2924944"/>
            <a:ext cx="3333750" cy="1590675"/>
          </a:xfrm>
          <a:prstGeom prst="rect">
            <a:avLst/>
          </a:prstGeom>
          <a:noFill/>
        </p:spPr>
      </p:pic>
      <p:pic>
        <p:nvPicPr>
          <p:cNvPr id="2054" name="Picture 6" descr="3д анимация на прозрачном фоне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3333750" cy="15906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zoom dir="in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5</Words>
  <Application>Microsoft Office PowerPoint</Application>
  <PresentationFormat>Экран (4:3)</PresentationFormat>
  <Paragraphs>2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Озорные котики.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Озорные котики.</dc:title>
  <dc:creator>User</dc:creator>
  <cp:lastModifiedBy>User</cp:lastModifiedBy>
  <cp:revision>9</cp:revision>
  <dcterms:created xsi:type="dcterms:W3CDTF">2015-01-16T16:22:40Z</dcterms:created>
  <dcterms:modified xsi:type="dcterms:W3CDTF">2015-04-13T13:18:03Z</dcterms:modified>
</cp:coreProperties>
</file>