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2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Политическое поведение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1462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Многообразие форм и пути регулирования политического поведения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Электоральное поведение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Электоральное поведение зависит от ряда факторов: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странах, где давно сложилась партийная система, связи избирателей с определёнными партиями довольно устойчивы.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выборов к выборам они голосуют за партию, которую считают своей.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Голосуют за те партии, которые предлагают наиболее приемлемое для них решение проблем.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Индивидуальная или групповая приверженность определённым кандидатам.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Протестные формы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Политический протест – это проявление негативного отношения к политической системе в целом либо к её отдельным элементам, нормам, ценностям, политическим решениям  в открыто демонстрируемой форме.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К протестным формам относятся: митинги, демонстрации, шествия, пикетирования.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серега\Рабочий стол\презентация пол.поведения\M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929066"/>
            <a:ext cx="412456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Экстремальные формы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Экстремизм понимается как приверженность в политике к крайним взглядам и мерам. К ним относятся массовые беспорядки, хулиганские действия, акты вандализма, создание вооружённых формирований и т.д.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серега\Рабочий стол\презентация пол.поведения\file8531127_Lihula1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143248"/>
            <a:ext cx="4679189" cy="311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серега\Рабочий стол\презентация пол.поведения\0009-009-Prichiny-politicheskoj-anomii-i-absenteizm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66" cy="62804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регулируется политическое поведение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858280" cy="52689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Политическое поведение регулируется обществом и государством в различных формах: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велико значение правового регулирования. Законы содержат нормы, устанавливающие ограничения на использование гражданских прав и свобод.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важно, чтобы в обществе утверждались демократические ценности, определяющие цивилизованные правила игры на политической арене.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большое значение имеет организованность субъектов политики.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политическое образование и распространение правдивой политической информации делают пол. поведение более рациональным.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5)многое зависит от политических лидеров, их норм, их умения снимать чрезмерную политическую напряжённость.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Политическое поведение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совокупность сознательных действий, направленных на достижение какой-либо социально значимой цели и порождаемых традициями, ценностными ориентирами, а также бессознательных поступков, вызванных эмоциональным состоянием индивида.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серега\Рабочий стол\презентация пол.поведения\media-6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86190"/>
            <a:ext cx="3756715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Documents and Settings\серега\Рабочий стол\презентация пол.поведения\51popov_andrei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857628"/>
            <a:ext cx="3975568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Компоненты политического поведения: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осознаваемые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неосознаваемые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рациональные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эмоциональные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051" name="Picture 3" descr="C:\Documents and Settings\серега\Рабочий стол\презентация пол.поведения\7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143248"/>
            <a:ext cx="4762500" cy="31813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329642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 в сфере политики взаимодействует с другими людьми, с политическими организациями, государственными органами и т.п. Его отношения с ними могут быть отношениями: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поддержки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союза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противостояния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противоборства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политического соперничества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политического поведения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 своей целевой направленности политическое поведение может быть: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конструктивным (способствующим нормальному функционированию политической системы)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деструктивным (подрывающим политический порядок)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групповым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массовым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серега\Рабочий стол\презентация пол.поведения\25340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429132"/>
            <a:ext cx="2743200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серега\Рабочий стол\презентация пол.поведения\chel_20_02_2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14752"/>
            <a:ext cx="2985469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6541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Значительно отличается поведение в организованных и стихийных формах: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патологические формы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поведение людей в толпе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электоральное поведение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протестные формы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экстремальные формы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политическая аномия и абсентеизм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Организованные и стихийные формы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Поведение членов организованных политических групп регулируется нормами, зафиксированными в их уставах, зависит от распределения ролей между лидерами и сторонниками, от распределения функций внутри группы.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Стихийные действия, т.е. незапланированные, необдуманные поступки отдельных людей и неорганизованные массовые выступления, возникают в условиях политических кризисов, нестабильности.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Патологические формы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Их проявлением могут быть крайние аффективные состояния, постоянная потребность во вражде, агрессии. Признаком патологии политического поведения является его несоответствие требованиям ситуации или установкам личности.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серега\Рабочий стол\презентация пол.поведения\omichku_nezakonno_usadili_za_odin_stol_s_zhirinovskim_thumb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643314"/>
            <a:ext cx="330202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серега\Рабочий стол\презентация пол.поведения\index.ph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3651844" cy="1958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ерега\Рабочий стол\презентация пол.поведения\0f57100d04158a443861b729a4c6ba7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643314"/>
            <a:ext cx="4467136" cy="2714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Поведение людей в толпе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Характерные черты толпы: скучённость на ограниченном пространстве, разнородность и неустойчивость состава, отсутствие внутренней структуры, анонимность.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Толпе свойственны нетерпимость, импульсивность, раздражительность, податливость внушению, односторонность чувств и изменчивость. Ответственность человека за свои поступки растворяется в эмоциях толпы.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Агрессивная толпа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характеризуется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яростью и злобой.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546</Words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Политическое поведение</vt:lpstr>
      <vt:lpstr>Слайд 2</vt:lpstr>
      <vt:lpstr>Слайд 3</vt:lpstr>
      <vt:lpstr>Слайд 4</vt:lpstr>
      <vt:lpstr>Формы политического поведения</vt:lpstr>
      <vt:lpstr>Значительно отличается поведение в организованных и стихийных формах:</vt:lpstr>
      <vt:lpstr>Организованные и стихийные формы</vt:lpstr>
      <vt:lpstr>1. Патологические формы</vt:lpstr>
      <vt:lpstr>2. Поведение людей в толпе</vt:lpstr>
      <vt:lpstr>3. Электоральное поведение</vt:lpstr>
      <vt:lpstr>4. Протестные формы</vt:lpstr>
      <vt:lpstr>5. Экстремальные формы</vt:lpstr>
      <vt:lpstr>Слайд 13</vt:lpstr>
      <vt:lpstr>Как регулируется политическое поведение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Политическое поведение</dc:title>
  <dc:creator>ДомКомп</dc:creator>
  <cp:lastModifiedBy>Наталья</cp:lastModifiedBy>
  <cp:revision>20</cp:revision>
  <dcterms:created xsi:type="dcterms:W3CDTF">2012-04-06T13:31:49Z</dcterms:created>
  <dcterms:modified xsi:type="dcterms:W3CDTF">2017-02-23T07:39:18Z</dcterms:modified>
</cp:coreProperties>
</file>