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961748-918E-48A0-AD51-F5F0D18CC919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DE453B-A4AE-4CC4-A283-2E033B0C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9F%D0%A0%D0%A4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0%D0%B3%D0%B0%D1%80%D0%B8%D0%BD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1962" TargetMode="External"/><Relationship Id="rId4" Type="http://schemas.openxmlformats.org/officeDocument/2006/relationships/hyperlink" Target="http://ru.wikipedia.org/wiki/196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5%D0%B8%D0%BB%D0%BA%D0%BE%D0%B2,_%D0%9C%D0%B8%D1%85%D0%B0%D0%B8%D0%BB_%D0%98%D0%B2%D0%B0%D0%BD%D0%BE%D0%B2%D0%B8%D1%87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1%D0%BB%D1%8E%D0%B4%D1%8F%D0%BD%D0%BA%D0%B0_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kbzd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304256" cy="369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548680"/>
            <a:ext cx="856895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Памятники  города Слюдянки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Picture 4" descr="C:\Users\User\Desktop\s-img_5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276872"/>
            <a:ext cx="2140272" cy="3549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P1010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140968"/>
            <a:ext cx="352839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547665" y="5589240"/>
            <a:ext cx="62646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Приняли участие: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3 «б» класс МБОУ СОШ №2 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332656"/>
            <a:ext cx="6624735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Монумент 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Ракета</a:t>
            </a:r>
          </a:p>
          <a:p>
            <a:pPr algn="ctr"/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00808"/>
            <a:ext cx="82089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Монумент установлен во дворе здания бывшей Районной клинической </a:t>
            </a:r>
            <a:r>
              <a:rPr lang="ru-RU" sz="2800" dirty="0" smtClean="0"/>
              <a:t>больницы города. </a:t>
            </a:r>
            <a:r>
              <a:rPr lang="ru-RU" sz="2800" dirty="0" smtClean="0"/>
              <a:t>Его автором был бывший главврач больницы Валентин Ульянов. Воодушевлённый полётом советских космонавтов, он самостоятельно сделал монумент из </a:t>
            </a:r>
            <a:r>
              <a:rPr lang="ru-RU" sz="2800" dirty="0" smtClean="0"/>
              <a:t>труб.</a:t>
            </a:r>
          </a:p>
          <a:p>
            <a:pPr algn="ctr"/>
            <a:r>
              <a:rPr lang="ru-RU" sz="2800" dirty="0" smtClean="0"/>
              <a:t>В настоящее время Монумент демонтирован.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8208912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Вывод: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Изучая достопримечательности нашего города, 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можно сделать вывод о том, 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не все памятники находятся в надлежащем виде.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Давайте не будем забывать память нашего города!!! 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P1010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04864"/>
            <a:ext cx="604867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87484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  изучить памятники города Слюдянки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332657"/>
            <a:ext cx="849694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честь победы над врагом в Великой Отечественной войне памяти слюдянцев, не вернувшихся с фронта, в парке Перевал был создан мемориал.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 descr="C:\Users\User\Desktop\54311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6"/>
            <a:ext cx="662473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304256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accent5"/>
                </a:solidFill>
                <a:latin typeface="+mn-lt"/>
                <a:cs typeface="Calibri" pitchFamily="34" charset="0"/>
              </a:rPr>
              <a:t>22 июня 1989 года в пади Улунтуй, на месте старого городского кладбища, было решено организовать мемориал в честь бойцов, погибших и умерших от ран в Слюдянском военном госпитале.</a:t>
            </a:r>
            <a:endParaRPr lang="ru-RU" sz="3200" dirty="0">
              <a:solidFill>
                <a:schemeClr val="accent5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3074" name="Picture 2" descr="C:\Users\User\Desktop\P1010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64904"/>
            <a:ext cx="604867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64508" y="2780928"/>
            <a:ext cx="84149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38100" cmpd="sng">
                  <a:solidFill>
                    <a:srgbClr val="FFFFFF"/>
                  </a:solidFill>
                  <a:prstDash val="solid"/>
                </a:ln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Мемориал в пади Улунтуй</a:t>
            </a:r>
            <a:endParaRPr lang="ru-RU" sz="5400" dirty="0">
              <a:ln w="38100" cmpd="sng">
                <a:solidFill>
                  <a:srgbClr val="FFFFFF"/>
                </a:solidFill>
                <a:prstDash val="solid"/>
              </a:ln>
              <a:gradFill flip="none" rotWithShape="1">
                <a:gsLst>
                  <a:gs pos="0">
                    <a:srgbClr val="FFFFFF">
                      <a:shade val="30000"/>
                      <a:satMod val="115000"/>
                    </a:srgbClr>
                  </a:gs>
                  <a:gs pos="50000">
                    <a:srgbClr val="FFFFFF">
                      <a:shade val="67500"/>
                      <a:satMod val="115000"/>
                    </a:srgbClr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763284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В.И.Ленину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Users\User\Desktop\P10109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403244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860032" y="1844824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Находится возле здания депо. Возле памятника проводит свои митинги местное      подразделение    </a:t>
            </a:r>
          </a:p>
          <a:p>
            <a:pPr algn="ctr"/>
            <a:r>
              <a:rPr lang="ru-RU" sz="3600" dirty="0" smtClean="0"/>
              <a:t> </a:t>
            </a:r>
            <a:r>
              <a:rPr lang="ru-RU" sz="3600" dirty="0" smtClean="0">
                <a:hlinkClick r:id="rId3" tooltip="КПРФ"/>
              </a:rPr>
              <a:t>КПРФ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332656"/>
            <a:ext cx="76328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медведю и обезьяне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C:\Users\User\Desktop\P1010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6696744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Считается одним из самых необычных памятников России.</a:t>
            </a:r>
          </a:p>
          <a:p>
            <a:pPr algn="ctr"/>
            <a:r>
              <a:rPr lang="ru-RU" sz="2800" dirty="0" smtClean="0"/>
              <a:t>Изображает сцену из басни Крылова «Зеркало и Обезьяна». Медведь сидит перед мартышкой, которая смотрится в зеркало. Идея памятника принадлежала местным дорожным службам.</a:t>
            </a:r>
            <a:endParaRPr lang="ru-RU" sz="2800" smtClean="0"/>
          </a:p>
          <a:p>
            <a:pPr algn="ctr"/>
            <a:r>
              <a:rPr lang="ru-RU" sz="2800" smtClean="0"/>
              <a:t> </a:t>
            </a:r>
            <a:r>
              <a:rPr lang="ru-RU" sz="2800" dirty="0" smtClean="0"/>
              <a:t>Дело в том, что этот участок трассы был очень аварийным из-за достаточно крутого поворота. </a:t>
            </a:r>
          </a:p>
          <a:p>
            <a:pPr algn="ctr"/>
            <a:r>
              <a:rPr lang="ru-RU" sz="2800" dirty="0" smtClean="0"/>
              <a:t>Необходимо было препятствие, перед которым водители сбрасывали бы скорость, которым и стала эта статуя. Памятник был установлен в 1978 году.</a:t>
            </a:r>
          </a:p>
          <a:p>
            <a:pPr algn="ctr"/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32656"/>
            <a:ext cx="74888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медведю и обезьяне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p"/>
      <p:bldP spid="5" grpId="4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676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Космонавту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Desktop\P101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60040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16016" y="1556792"/>
            <a:ext cx="38164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/>
              <a:t>Находится на трассе М-55 при выезде из города по пути к посёлку Сухой Ручей. Памятник появился сразу после полёта </a:t>
            </a:r>
            <a:r>
              <a:rPr lang="ru-RU" sz="2600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hlinkClick r:id="rId3" tooltip="Гагарин"/>
              </a:rPr>
              <a:t>Гагарина</a:t>
            </a:r>
            <a:r>
              <a:rPr lang="ru-RU" sz="2600" dirty="0" smtClean="0"/>
              <a:t>, имена скульпторов не сохранились. По мнению местного краеведа Яковец, его установили московские скульпторы в </a:t>
            </a:r>
            <a:r>
              <a:rPr lang="ru-RU" sz="2600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hlinkClick r:id="rId4" tooltip="1961"/>
              </a:rPr>
              <a:t>1961</a:t>
            </a:r>
            <a:r>
              <a:rPr lang="ru-RU" sz="2600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—</a:t>
            </a:r>
            <a:r>
              <a:rPr lang="ru-RU" sz="2600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hlinkClick r:id="rId5" tooltip="1962"/>
              </a:rPr>
              <a:t>1962</a:t>
            </a:r>
            <a:r>
              <a:rPr lang="ru-RU" sz="2600" dirty="0" smtClean="0"/>
              <a:t> гг.</a:t>
            </a:r>
            <a:endParaRPr lang="ru-RU" sz="2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P10109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795886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332656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 М.И.Хилкова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1268760"/>
            <a:ext cx="45365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Бюст </a:t>
            </a:r>
            <a:r>
              <a:rPr lang="ru-RU" sz="2400" dirty="0" smtClean="0">
                <a:solidFill>
                  <a:schemeClr val="accent6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hlinkClick r:id="rId3" tooltip="Хилков, Михаил Иванович"/>
              </a:rPr>
              <a:t>Михаила Ивановича </a:t>
            </a:r>
            <a:r>
              <a:rPr lang="ru-RU" sz="2400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hlinkClick r:id="rId3" tooltip="Хилков, Михаил Иванович"/>
              </a:rPr>
              <a:t>Хилкова</a:t>
            </a:r>
            <a:r>
              <a:rPr lang="ru-RU" sz="2400" dirty="0" smtClean="0"/>
              <a:t> был установлен в </a:t>
            </a:r>
            <a:r>
              <a:rPr lang="ru-RU" sz="2400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hlinkClick r:id="rId4" tooltip="Слюдянка I"/>
              </a:rPr>
              <a:t>Слюдянке</a:t>
            </a:r>
            <a:r>
              <a:rPr lang="ru-RU" sz="2400" dirty="0" smtClean="0"/>
              <a:t> в честь 100-летия со дня</a:t>
            </a:r>
            <a:r>
              <a:rPr lang="ru-RU" sz="2400" baseline="30000" dirty="0" smtClean="0"/>
              <a:t> </a:t>
            </a:r>
            <a:r>
              <a:rPr lang="ru-RU" sz="2400" dirty="0" smtClean="0"/>
              <a:t> строительства КБЖД в 1905 году. Хилков, являвшийся тогда министром путей сообщения, руководил строительством дороги и сам выбрал место для строительства Слюдянки, фактически явившись её основателем. Памятник был установлен в рамках обновления станции Слюдянка и слюдянского вокзала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345</TotalTime>
  <Words>277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22 июня 1989 года в пади Улунтуй, на месте старого городского кладбища, было решено организовать мемориал в честь бойцов, погибших и умерших от ран в Слюдянском военном госпитале.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2014-04-29T12:15:48Z</dcterms:created>
  <dcterms:modified xsi:type="dcterms:W3CDTF">2014-10-22T08:22:32Z</dcterms:modified>
</cp:coreProperties>
</file>