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6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969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Роль СМИ в политической жизни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 descr="Рисунок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3794126"/>
            <a:ext cx="2286001" cy="2835274"/>
          </a:xfrm>
          <a:prstGeom prst="rect">
            <a:avLst/>
          </a:prstGeom>
          <a:noFill/>
        </p:spPr>
      </p:pic>
      <p:sp>
        <p:nvSpPr>
          <p:cNvPr id="4" name="Стрелка вправо 3"/>
          <p:cNvSpPr/>
          <p:nvPr/>
        </p:nvSpPr>
        <p:spPr>
          <a:xfrm>
            <a:off x="1447800" y="4724400"/>
            <a:ext cx="978408" cy="484632"/>
          </a:xfrm>
          <a:prstGeom prst="righ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лево 4"/>
          <p:cNvSpPr/>
          <p:nvPr/>
        </p:nvSpPr>
        <p:spPr>
          <a:xfrm>
            <a:off x="5410200" y="4648200"/>
            <a:ext cx="978408" cy="484632"/>
          </a:xfrm>
          <a:prstGeom prst="lef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3581400" y="2743200"/>
            <a:ext cx="484632" cy="978408"/>
          </a:xfrm>
          <a:prstGeom prst="down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04800" y="1524000"/>
            <a:ext cx="1447800" cy="1905000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ГАЗЕТЫ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477000" y="1600200"/>
            <a:ext cx="1219200" cy="1828800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ТВ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52400" y="5029200"/>
            <a:ext cx="1676400" cy="1447800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РАДИО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705600" y="4953000"/>
            <a:ext cx="1143000" cy="1676400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ИНТЕРНЕТ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19400" y="1905000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ДОВЕРИЕ?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СМИ  В ПОЛИТИЧЕСКОЙ  СИСТЕМЕ ОБЩЕСТВА.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81000" y="1676400"/>
            <a:ext cx="2895600" cy="50292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СМИ- СРЕДСТВА МАССОВОЙ  КОММУНИКАЦИИ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3505200" y="3962400"/>
            <a:ext cx="978408" cy="484632"/>
          </a:xfrm>
          <a:prstGeom prst="righ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876800" y="1219200"/>
            <a:ext cx="3962400" cy="175260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СОВОКУПНОСТЬ  КАНАЛОВ РАСПАСТРАНЕНИЯ ИНФОРМАЦИИИ С ЦЕЛЬЮ ОПЕРАТИВНОГО ИНФОРМИРОВАНИЯ А ТАКЖЕ ДЛЯ  ВЫПОЛНЕНИЯ  СПЕЦИФИЧЕСКИХ  СОЦИАЛЬНЫХ  ФУНКЦИЙ.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00600" y="3124200"/>
            <a:ext cx="4114800" cy="373380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СБОР, ОБРАБОТКА И РАСПАСТРАНЕНИЕ  ИНФОРМАЦИИ В МАССОВОМ МАСШТАБЕ  ДЛ ПОЛЬЗОВАТЕЛЕЙ И ПОТРЕБИТЕЛЕЙ.</a:t>
            </a:r>
          </a:p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ФУНКЦИИ  СМИ.</a:t>
            </a:r>
          </a:p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1.ИНФОРМАЦ. ФУНКЦИЯ.</a:t>
            </a:r>
          </a:p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2.ВЫБОР И КОММЕНТИРОВАНИЕ, ОЦЕНКА ИНФОРМАЦИИ.</a:t>
            </a:r>
          </a:p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3.ПОЛИТИЧ. СОЦИАЛИЗАЦИЯ.</a:t>
            </a:r>
          </a:p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4.КРИТИКА И КОНТРОЛЬ.</a:t>
            </a:r>
          </a:p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5.ПРЕДСТАВЛЕНИЕ РАЗНЫХ МНЕНИЙ.</a:t>
            </a:r>
          </a:p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6.ФОРМИРОВАНИЕ ОБЩЕСТВ. МНЕНИЯ.</a:t>
            </a:r>
          </a:p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7.МОБИЛИЗАЦИОННАЯ.</a:t>
            </a:r>
            <a:endParaRPr lang="ru-RU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СМИ  В ПОЛИТИЧЕСКОЙ  СИСТЕМЕ ОБЩЕСТВА.</a:t>
            </a:r>
            <a:endParaRPr lang="ru-RU" sz="2800" dirty="0"/>
          </a:p>
        </p:txBody>
      </p:sp>
      <p:sp>
        <p:nvSpPr>
          <p:cNvPr id="3" name="Овал 2"/>
          <p:cNvSpPr/>
          <p:nvPr/>
        </p:nvSpPr>
        <p:spPr>
          <a:xfrm>
            <a:off x="228600" y="1676400"/>
            <a:ext cx="2895600" cy="50292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СМИ- СРЕДСТВА МАССОВОЙ  КОММУНИКАЦИИ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3505200" y="3962400"/>
            <a:ext cx="978408" cy="484632"/>
          </a:xfrm>
          <a:prstGeom prst="righ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48200" y="1143000"/>
            <a:ext cx="4267200" cy="19812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СМИ- ИНСТРУМЕНТ УПРАВЛЕНИЯ ПОВЕДЕНИЯ ЛЮДЕЙ  И КОНТРОЛЯ НАД ДЕЙСТВИЯМИ ВЛАСТИ – ЧАСТЬ СОВРЕМЕННОГО МЕХАНИЗМА  ФУНКЦИОНИРОВАНИЯ  ВЛАСТИ В ОБЩЕСТВЕ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8200" y="3657600"/>
            <a:ext cx="4267200" cy="32004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В ДЕМОКРАТИЧЕСКИХ СТРАНАХ- СМИ – ЧАСТНЫЕ КОМПАНИИ, ГОСУДАРСТВ. И ОБЩЕСТВ. ПОЛИТИЧЮ ОРГАНИЗАЦИЙ.</a:t>
            </a:r>
          </a:p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СМИ ДЕЙСТВУЕТ В РАМКАХ ЗАКОНОВ. ОСОБУЮ РОЛЬ ИГРАЮТ НЕГОС. СМИ. </a:t>
            </a:r>
          </a:p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В АВТОРИ ТАРНЫХ ГОСУДАРСТВАХ СМИ  ПОД ПОЛНЫМ ГОСКОНТРОЛЕМ  И ЦЕНЗУРОЙ.</a:t>
            </a:r>
          </a:p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В СОВРЕМЕННОМ МИРЕ НИ ОДНА ПАРТИЯ, ПОЛИТИК НЕ МОЖЕТ БЫТЬ УСПЕШНЫМ БЕЗ  СМИ.</a:t>
            </a:r>
            <a:endParaRPr lang="ru-RU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ХАРАКТЕР ИНФОРМАЦИИ, РАСПРОСТРАНЯЕМОЙ СМИ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28600" y="1295400"/>
            <a:ext cx="2438400" cy="52578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И НФОРМАЦИЯ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2819400" y="3657600"/>
            <a:ext cx="978408" cy="484632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19600" y="1143000"/>
            <a:ext cx="4343400" cy="19812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ИНФОРМАЦИЯ СМИ  РАЗНООБРАЗНА И ОТРАЖАЕТ ВСЕ АСПЕКТЫ ПОЛИТИКИ.</a:t>
            </a:r>
          </a:p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ИНФОРМАЦИЯ- МЕЖДУНАРОДНАЯ, ФЕДЕРАЛЬНАЯ, РЕГИ ОНАЛЬНАЯ.  ИНФОРМАЦИЯ  НЕ  ТОЛЬКО  ОТРАЖАЕТ  НАСТОЯЩЕЕ  НО  И ПРОШЛОЕ, ПРОГНОЗИРУЕТ  БУДУЩЕЕ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19600" y="3505200"/>
            <a:ext cx="4419600" cy="31242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ПРИНЦИПЫ ОТБОРА  ИНФОРМАЦИИ:</a:t>
            </a:r>
          </a:p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1.ПРИОРИТЕТНОСТЬ, ПРИВЛЕКАТЕЛЬНОСТЬ, ЭКСТРЕМАЛЬНОСТЬ.</a:t>
            </a:r>
          </a:p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2.СЕНСАЦИОННОСТЬ.</a:t>
            </a:r>
          </a:p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3.НЕИЗВЕСТНЫЕ ЯВЛЕНИЯ, РЕШЕНИЯ, И Т.Д.</a:t>
            </a:r>
          </a:p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4. ДАННЫЕ О ПОЛИТИКЕ, РЕЙТИНГИ ПОЛИТИКОВ.</a:t>
            </a:r>
          </a:p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5.ИНФОРМАЦИЯ ОТ ЛИЦ  ИМЕЮЩИХ</a:t>
            </a:r>
          </a:p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ВЫСОКИЙ  СТАТУС.</a:t>
            </a:r>
            <a:endParaRPr lang="ru-RU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ХАРАКТЕР ИНФОРМАЦИИ, РАСПРОСТРАНЯЕМОЙ СМИ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28600" y="1295400"/>
            <a:ext cx="2438400" cy="52578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И НФОРМАЦИЯ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2819400" y="3657600"/>
            <a:ext cx="978408" cy="484632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67200" y="1295400"/>
            <a:ext cx="4648200" cy="17526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МЕЖДУ  РАДИО, ТВ., ПРЕССА – РАЗДЕЛЕНИЕ ТРУДА.</a:t>
            </a:r>
          </a:p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РАДИО- ЧТО СЛУЧИЛОСЬ.</a:t>
            </a:r>
          </a:p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ТВ – ПОКАЗЫВАЕТ, ЧТО СЛУЧИЛОСЬ.</a:t>
            </a:r>
          </a:p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ПРЕССА – ПОЧЕМУ СЛУЧИЛОСЬ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67200" y="3429000"/>
            <a:ext cx="4648200" cy="3429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ЭЛЕКТРОННЫЕ СМИ- «ЭФФЕКТ ПРИСУТСТВИЯ» , ЛЕГКОСТЬ  ВОСПРИЯТИЯ- ЭФФЕКТИВНОЕ СРЕДСТВО ВОЗДЕЙСТ ВИЯ НА  ПОЛИТИЧЕСКОЕ СОЗНАНИ Е И ПОВЕДЕНИЕ ЛЮДЕЙ.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С ДРУГОЙ СТОРОНЫ  ИНФОРМАЦИЯ ДРОБНАЯ, НЕТ ПРИЧИННО- СЛЕДСТВЕННЫХ СВЯЗЕЙ. ЧЕЛОВЕК НЕ ПОНИМАЕТ ПРОИСХОДЯЩЕГО.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ПОЛИТ. ИНФОРМАЦИЯ – СКУЧНЫЙ ЖАНР И ПОЭТОМУ  ПОПЫТКА  СБЛИЗИ ТЬ ЕЁ С РАЗВЛЕКАТЕЛЬНЫМ  ЖАНРОМ -</a:t>
            </a:r>
            <a:r>
              <a:rPr lang="ru-RU" dirty="0" smtClean="0">
                <a:solidFill>
                  <a:schemeClr val="tx1"/>
                </a:solidFill>
              </a:rPr>
              <a:t>ТОК- ШОУ.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ХАРАКТЕР ИНФОРМАЦИИ, РАСПРОСТРАНЯЕМОЙ СМИ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28600" y="1295400"/>
            <a:ext cx="2438400" cy="52578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И НФОРМАЦИЯ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2895600" y="3657600"/>
            <a:ext cx="978408" cy="484632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67200" y="1676400"/>
            <a:ext cx="4572000" cy="22098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СМИ- РАДИО, ТВ – НАИБОЛЕЕ ПОЛНО РАСКРЫВАЮТСЯ   АКТУАЛЬНЫЕ  ПРОБЛЕМЫ ПОЛИТИКИ.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РАДИО- ДЛЯ «НЕТОРОПЛИВЫХ И ЛЕНИВЫХ»,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ТВ-  ДЛЯ ВСЕХ,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ПРЕССА  - ДЛЯ УМНЫХ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67200" y="4267200"/>
            <a:ext cx="4572000" cy="23622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СМИ- МОГУТ СЛУЖИТЬ СРЕДСТВОМ МАНИПУЛИРОВАНИЯ – ВНЕДРЕНИЯ СТЕРЕОТИПОВ, УСТАНОВОК-  ПОДАЧА ПОЛУПРАВДЫ ДЕЗЕИНФОРМАЦИИ.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КТО ВЛАДЕЕТ ИНФОРМАЦИЕЙ- ТОТ ВЛАДЕЕТ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ВЛАСТЬЮ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ВЛИЯНИЕ  СМИ НА  ИЗБИРАТЕЛЯ.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0" y="2743200"/>
            <a:ext cx="1828800" cy="20574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1828800" y="3581400"/>
            <a:ext cx="7620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4" descr="ag00317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133600" y="2590800"/>
            <a:ext cx="2438399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90800" y="25146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ИЗБИРАТЕЛЬ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19600" y="1371600"/>
            <a:ext cx="4419600" cy="29718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БЕЗ  СМИ  В СОВРЕМЕННОЙ ПОЛИТИЧЕСКОЙ ЖИЗНИ   НЕВОЗМОЖНЫ   НИ ОДНИ  ВЫБОРЫ.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1.ПРЕДВЫБОРНАЯ АГИТАЦИЯ- ДЕБАТЫ, ВЫСТУПЛЕНИЯ КАНДИДАТОВ,  И Т.Д.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2. МЕТОДЫ КОММЕРЧЕСКОЙ РЕКЛАМЫ.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ПОЛИТИКИ- ТОВАР НА ПОЛИТ. РЫНКЕ.- </a:t>
            </a:r>
            <a:r>
              <a:rPr lang="ru-RU" dirty="0" smtClean="0">
                <a:solidFill>
                  <a:srgbClr val="FF0000"/>
                </a:solidFill>
              </a:rPr>
              <a:t>ПОЛИТИЧЕСКИЙ МАРКЕТИНГ.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3.РЕКЛАМА ИСПОЛЬЗЕТ МЕТОДЫ ВНУШЕНИЯ, ЭМОЦИОНАЛЬНОСТЬ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19600" y="4572000"/>
            <a:ext cx="4419600" cy="21336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РЕКЛАМА- КРАТКАЯ В ФОРМЕ КЛИПОВ- ЧЕТЫРЕ ВИДА: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1.ЗАПОМИНАНИЕ КАНДИДАТА.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2.ПРОГРАММА КАНДИДАТА  В  ВМДЕ ОДНОЙ ИДЕИ.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3. НЕГАТИВНЫЙ МАТЕРИАЛ.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4. УДАРНЫЙ КЛИП.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ВЛИЯНИЕ  СМИ НА  ИЗБИРАТЕЛЯ.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0" y="2743200"/>
            <a:ext cx="1828800" cy="20574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1828800" y="3505200"/>
            <a:ext cx="7620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4" descr="ag00317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209800" y="2590800"/>
            <a:ext cx="2438399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667000" y="2667000"/>
            <a:ext cx="152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ИЗБИРАТЕЛЬ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19600" y="1371600"/>
            <a:ext cx="4419600" cy="54864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ПОЛИТИЧЕСКИЙ МАРКЕТИНГ  ПРИШЕЛ ИЗ  США.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1. МАН ИПУЛЯЦИЯ  ОПРОСАМИ  ОБЩЕСТВ. МНЕНИЯ. </a:t>
            </a:r>
          </a:p>
          <a:p>
            <a:pPr marL="342900" indent="-342900" algn="ctr">
              <a:buAutoNum type="arabicPeriod" startAt="2"/>
            </a:pPr>
            <a:r>
              <a:rPr lang="ru-RU" dirty="0" smtClean="0">
                <a:solidFill>
                  <a:schemeClr val="tx1"/>
                </a:solidFill>
              </a:rPr>
              <a:t>СМИ- НАХОДЯЩИЕСЯ ПОД  КОНТРОЛЕМ  ПОЛИТ. СИЛ- ПРИНИМАЮТ РОЛЬ ПОЛИТ. ПАРТИЙ.</a:t>
            </a:r>
          </a:p>
          <a:p>
            <a:pPr marL="342900" indent="-342900" algn="ctr"/>
            <a:endParaRPr lang="ru-RU" dirty="0" smtClean="0">
              <a:solidFill>
                <a:srgbClr val="FF0000"/>
              </a:solidFill>
            </a:endParaRPr>
          </a:p>
          <a:p>
            <a:pPr marL="342900" indent="-342900" algn="ctr"/>
            <a:endParaRPr lang="ru-RU" dirty="0" smtClean="0">
              <a:solidFill>
                <a:schemeClr val="tx1"/>
              </a:solidFill>
            </a:endParaRPr>
          </a:p>
          <a:p>
            <a:pPr marL="342900" indent="-342900" algn="ctr">
              <a:buAutoNum type="arabicPeriod" startAt="2"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Другая 8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6ADAFA"/>
      </a:accent2>
      <a:accent3>
        <a:srgbClr val="5DF0F6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493</Words>
  <PresentationFormat>Экран (4:3)</PresentationFormat>
  <Paragraphs>74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Роль СМИ в политической жизни</vt:lpstr>
      <vt:lpstr>СМИ  В ПОЛИТИЧЕСКОЙ  СИСТЕМЕ ОБЩЕСТВА.</vt:lpstr>
      <vt:lpstr>СМИ  В ПОЛИТИЧЕСКОЙ  СИСТЕМЕ ОБЩЕСТВА.</vt:lpstr>
      <vt:lpstr>ХАРАКТЕР ИНФОРМАЦИИ, РАСПРОСТРАНЯЕМОЙ СМИ</vt:lpstr>
      <vt:lpstr>ХАРАКТЕР ИНФОРМАЦИИ, РАСПРОСТРАНЯЕМОЙ СМИ</vt:lpstr>
      <vt:lpstr>ХАРАКТЕР ИНФОРМАЦИИ, РАСПРОСТРАНЯЕМОЙ СМИ</vt:lpstr>
      <vt:lpstr>ВЛИЯНИЕ  СМИ НА  ИЗБИРАТЕЛЯ.</vt:lpstr>
      <vt:lpstr>ВЛИЯНИЕ  СМИ НА  ИЗБИРАТЕЛЯ.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29</cp:revision>
  <dcterms:modified xsi:type="dcterms:W3CDTF">2012-04-06T16:38:38Z</dcterms:modified>
</cp:coreProperties>
</file>