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964771-B11B-4A6E-9810-D8B036F1029C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CC8693-D8E8-4D16-AED5-C97BA45AB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 НЕПОНЯТНАЯ ЖИВОПИСЬ,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ИЛИ ЗАЧЕМ НАС ОБМАНЫВАЮТ ХУДОЖНИКИ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прием использовал </a:t>
            </a:r>
            <a:r>
              <a:rPr lang="ru-RU" dirty="0" err="1" smtClean="0"/>
              <a:t>художник,чтобы</a:t>
            </a:r>
            <a:r>
              <a:rPr lang="ru-RU" dirty="0" smtClean="0"/>
              <a:t> нас обмануть?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Прием-это присущий художнику или художественной школе технический способ решения частной задачи.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П.Дрождин</a:t>
            </a:r>
            <a:r>
              <a:rPr lang="ru-RU" dirty="0" smtClean="0"/>
              <a:t> «Портрет художника А.П.Антропова с сыном»</a:t>
            </a:r>
            <a:endParaRPr lang="ru-RU" dirty="0"/>
          </a:p>
        </p:txBody>
      </p:sp>
      <p:pic>
        <p:nvPicPr>
          <p:cNvPr id="6" name="Содержимое 5" descr="1599_big_13327633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268760"/>
            <a:ext cx="4968552" cy="558924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Рене </a:t>
            </a:r>
            <a:r>
              <a:rPr lang="ru-RU" dirty="0" err="1" smtClean="0"/>
              <a:t>Магритт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«Удел человеческий»</a:t>
            </a:r>
            <a:endParaRPr lang="ru-RU" dirty="0"/>
          </a:p>
        </p:txBody>
      </p:sp>
      <p:pic>
        <p:nvPicPr>
          <p:cNvPr id="4" name="Содержимое 3" descr="foto_quadri_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052736"/>
            <a:ext cx="5040560" cy="580526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Лилии Франции </a:t>
            </a:r>
            <a:br>
              <a:rPr lang="ru-RU" dirty="0" smtClean="0"/>
            </a:br>
            <a:r>
              <a:rPr lang="ru-RU" dirty="0" smtClean="0"/>
              <a:t>(шесть силуэтов семьи Бурбонов)</a:t>
            </a:r>
            <a:endParaRPr lang="ru-RU" dirty="0"/>
          </a:p>
        </p:txBody>
      </p:sp>
      <p:pic>
        <p:nvPicPr>
          <p:cNvPr id="6" name="Содержимое 5" descr="031f7d900c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124744"/>
            <a:ext cx="3888432" cy="547260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7" y="404664"/>
            <a:ext cx="288032" cy="1211734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1" y="2780928"/>
            <a:ext cx="514399" cy="3345235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7" name="Содержимое 6" descr="img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7787208" cy="626469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818656" cy="4602163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Е.Боринг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«Моя жена и моя теща»</a:t>
            </a:r>
            <a:endParaRPr lang="ru-RU" sz="3200" dirty="0"/>
          </a:p>
        </p:txBody>
      </p:sp>
      <p:pic>
        <p:nvPicPr>
          <p:cNvPr id="5" name="Содержимое 4" descr="20769907_1205945135_devushkastaruh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88641"/>
            <a:ext cx="4536504" cy="640871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170584" cy="46021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С.Дали</a:t>
            </a:r>
          </a:p>
          <a:p>
            <a:r>
              <a:rPr lang="ru-RU" sz="4000" dirty="0" smtClean="0"/>
              <a:t>«Рынок рабов»</a:t>
            </a:r>
            <a:endParaRPr lang="ru-RU" sz="40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548680"/>
            <a:ext cx="6732240" cy="525658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a899a08508f4838886981b28ff8b5c5 (1).jpe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32656"/>
            <a:ext cx="4176464" cy="652534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602632" cy="1162050"/>
          </a:xfrm>
        </p:spPr>
        <p:txBody>
          <a:bodyPr/>
          <a:lstStyle/>
          <a:p>
            <a:r>
              <a:rPr lang="ru-RU" dirty="0" smtClean="0"/>
              <a:t>С. Орлов</a:t>
            </a:r>
            <a:br>
              <a:rPr lang="ru-RU" dirty="0" smtClean="0"/>
            </a:br>
            <a:r>
              <a:rPr lang="ru-RU" dirty="0" smtClean="0"/>
              <a:t>«Роза для двоих»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5239a_8993f183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0"/>
            <a:ext cx="5429473" cy="652534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С. Дали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«Голова женщины в виде битвы»</a:t>
            </a:r>
            <a:endParaRPr lang="ru-RU" sz="2800" dirty="0"/>
          </a:p>
        </p:txBody>
      </p:sp>
      <p:pic>
        <p:nvPicPr>
          <p:cNvPr id="5" name="Содержимое 4" descr="161b045ad315522c8cd2beb789844240.jpe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5" y="0"/>
            <a:ext cx="3744415" cy="659735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Зевксис</a:t>
            </a:r>
            <a:r>
              <a:rPr lang="ru-RU" dirty="0" smtClean="0"/>
              <a:t> и </a:t>
            </a:r>
            <a:r>
              <a:rPr lang="ru-RU" dirty="0" err="1" smtClean="0"/>
              <a:t>Парассий</a:t>
            </a:r>
            <a:endParaRPr lang="ru-RU" dirty="0"/>
          </a:p>
        </p:txBody>
      </p:sp>
      <p:pic>
        <p:nvPicPr>
          <p:cNvPr id="4" name="Содержимое 3" descr="zeux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7920880" cy="532859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/>
          <a:lstStyle/>
          <a:p>
            <a:r>
              <a:rPr lang="ru-RU" dirty="0" smtClean="0"/>
              <a:t>Г.Фишер </a:t>
            </a:r>
            <a:br>
              <a:rPr lang="ru-RU" dirty="0" smtClean="0"/>
            </a:br>
            <a:r>
              <a:rPr lang="ru-RU" dirty="0" smtClean="0"/>
              <a:t>«Мама, папа и дочь»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3573016"/>
            <a:ext cx="2098576" cy="25531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richdadbill-22966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0"/>
            <a:ext cx="4968552" cy="666936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530624" cy="4602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46003076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412776"/>
            <a:ext cx="6084168" cy="403244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386608" cy="4602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edaf6d4ef730e0981cfecf38eb66e0c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476672"/>
            <a:ext cx="6012160" cy="5904656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1018456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1090463" cy="4602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371837141_3d_painting_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73050"/>
            <a:ext cx="6552728" cy="6324302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764704"/>
            <a:ext cx="6278033" cy="5832648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1" y="1524000"/>
            <a:ext cx="2170584" cy="4602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1346702083_ajgvu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764704"/>
            <a:ext cx="6660232" cy="532859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Эдгар Мюллер. Трещина в земле и лава</a:t>
            </a:r>
            <a:endParaRPr lang="ru-RU" dirty="0"/>
          </a:p>
        </p:txBody>
      </p:sp>
      <p:pic>
        <p:nvPicPr>
          <p:cNvPr id="7" name="Содержимое 6" descr="01-4-540x5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5865" y="1124744"/>
            <a:ext cx="4532270" cy="5328592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Эдгар </a:t>
            </a:r>
            <a:r>
              <a:rPr lang="ru-RU" dirty="0" err="1" smtClean="0"/>
              <a:t>Мюллер.Река</a:t>
            </a:r>
            <a:r>
              <a:rPr lang="ru-RU" dirty="0" smtClean="0"/>
              <a:t> и водопад</a:t>
            </a:r>
            <a:endParaRPr lang="ru-RU" dirty="0"/>
          </a:p>
        </p:txBody>
      </p:sp>
      <p:pic>
        <p:nvPicPr>
          <p:cNvPr id="4" name="Содержимое 3" descr="00-1-540x6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836712"/>
            <a:ext cx="4896544" cy="60212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Портреты Д. </a:t>
            </a:r>
            <a:r>
              <a:rPr lang="ru-RU" dirty="0" err="1" smtClean="0"/>
              <a:t>Арчимбольдо</a:t>
            </a:r>
            <a:endParaRPr lang="ru-RU" dirty="0"/>
          </a:p>
        </p:txBody>
      </p:sp>
      <p:pic>
        <p:nvPicPr>
          <p:cNvPr id="4" name="Содержимое 3" descr="221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96752"/>
            <a:ext cx="4392488" cy="532859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Портреты Д. </a:t>
            </a:r>
            <a:r>
              <a:rPr lang="ru-RU" dirty="0" err="1" smtClean="0"/>
              <a:t>Арчимбольдо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50265-the-waiter-arcimboldo-giusepp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3816424" cy="5184576"/>
          </a:xfrm>
        </p:spPr>
      </p:pic>
      <p:pic>
        <p:nvPicPr>
          <p:cNvPr id="10" name="Содержимое 9" descr="20080603_arcimboldo_autumn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340768"/>
            <a:ext cx="4000094" cy="51125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«Садовник» Д. </a:t>
            </a:r>
            <a:r>
              <a:rPr lang="ru-RU" dirty="0" err="1" smtClean="0"/>
              <a:t>Арчимбольдо</a:t>
            </a:r>
            <a:endParaRPr lang="ru-RU" dirty="0"/>
          </a:p>
        </p:txBody>
      </p:sp>
      <p:pic>
        <p:nvPicPr>
          <p:cNvPr id="9" name="Содержимое 8" descr="The-Vegetable-Gardener-a-visual-pun-which-can-be-turned-upside-dow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836712"/>
            <a:ext cx="4608511" cy="583264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«Садовник» </a:t>
            </a:r>
            <a:r>
              <a:rPr lang="ru-RU" dirty="0" err="1" smtClean="0"/>
              <a:t>Д.Арчимбольдо</a:t>
            </a:r>
            <a:endParaRPr lang="ru-RU" dirty="0"/>
          </a:p>
        </p:txBody>
      </p:sp>
      <p:pic>
        <p:nvPicPr>
          <p:cNvPr id="6" name="Содержимое 5" descr="arcimboldo_giuseppe_505_vegetables_in_a_bowl_or_the_garden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7416823" cy="5400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«Повар» </a:t>
            </a:r>
            <a:r>
              <a:rPr lang="ru-RU" dirty="0" err="1" smtClean="0"/>
              <a:t>Д.Арчимбольдо</a:t>
            </a:r>
            <a:endParaRPr lang="ru-RU" dirty="0"/>
          </a:p>
        </p:txBody>
      </p:sp>
      <p:pic>
        <p:nvPicPr>
          <p:cNvPr id="4" name="Содержимое 3" descr="gaml1007_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836712"/>
            <a:ext cx="4608511" cy="583264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«Повар» </a:t>
            </a:r>
            <a:r>
              <a:rPr lang="ru-RU" dirty="0" err="1" smtClean="0"/>
              <a:t>Д.Арчимбольдо</a:t>
            </a:r>
            <a:endParaRPr lang="ru-RU" dirty="0"/>
          </a:p>
        </p:txBody>
      </p:sp>
      <p:pic>
        <p:nvPicPr>
          <p:cNvPr id="4" name="Содержимое 3" descr="1168842764_arcimboldo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836712"/>
            <a:ext cx="4464496" cy="60212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636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«Повар» Д. </a:t>
            </a:r>
            <a:r>
              <a:rPr lang="ru-RU" dirty="0" err="1" smtClean="0"/>
              <a:t>Арчимбольдо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457200" y="1484785"/>
            <a:ext cx="4040188" cy="5032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Содержимое 8" descr="1168842764_arcimboldo1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3672407" cy="5184576"/>
          </a:xfrm>
        </p:spPr>
      </p:pic>
      <p:pic>
        <p:nvPicPr>
          <p:cNvPr id="10" name="Содержимое 9" descr="gaml1007_0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268760"/>
            <a:ext cx="3672408" cy="518457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115</Words>
  <Application>Microsoft Office PowerPoint</Application>
  <PresentationFormat>Экран (4:3)</PresentationFormat>
  <Paragraphs>25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ЭТА НЕПОНЯТНАЯ ЖИВОПИСЬ, </vt:lpstr>
      <vt:lpstr>Зевксис и Парассий</vt:lpstr>
      <vt:lpstr>Портреты Д. Арчимбольдо</vt:lpstr>
      <vt:lpstr>Портреты Д. Арчимбольдо</vt:lpstr>
      <vt:lpstr>«Садовник» Д. Арчимбольдо</vt:lpstr>
      <vt:lpstr>«Садовник» Д.Арчимбольдо</vt:lpstr>
      <vt:lpstr>«Повар» Д.Арчимбольдо</vt:lpstr>
      <vt:lpstr>«Повар» Д.Арчимбольдо</vt:lpstr>
      <vt:lpstr>«Повар» Д. Арчимбольдо</vt:lpstr>
      <vt:lpstr>Какой прием использовал художник,чтобы нас обмануть?</vt:lpstr>
      <vt:lpstr>П.Дрождин «Портрет художника А.П.Антропова с сыном»</vt:lpstr>
      <vt:lpstr>Рене Магритт  «Удел человеческий»</vt:lpstr>
      <vt:lpstr>Лилии Франции  (шесть силуэтов семьи Бурбонов)</vt:lpstr>
      <vt:lpstr>Слайд 14</vt:lpstr>
      <vt:lpstr>Слайд 15</vt:lpstr>
      <vt:lpstr>Слайд 16</vt:lpstr>
      <vt:lpstr>Слайд 17</vt:lpstr>
      <vt:lpstr>С. Орлов «Роза для двоих»</vt:lpstr>
      <vt:lpstr>С. Дали</vt:lpstr>
      <vt:lpstr>Г.Фишер  «Мама, папа и дочь»</vt:lpstr>
      <vt:lpstr>Слайд 21</vt:lpstr>
      <vt:lpstr>Слайд 22</vt:lpstr>
      <vt:lpstr>Слайд 23</vt:lpstr>
      <vt:lpstr>Слайд 24</vt:lpstr>
      <vt:lpstr>Слайд 25</vt:lpstr>
      <vt:lpstr>Эдгар Мюллер. Трещина в земле и лава</vt:lpstr>
      <vt:lpstr>Эдгар Мюллер.Река и водопад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 НЕПОНЯТНАЯ ЖИВОПИСЬ,</dc:title>
  <dc:creator>Пользователь</dc:creator>
  <cp:lastModifiedBy>Пользователь</cp:lastModifiedBy>
  <cp:revision>17</cp:revision>
  <dcterms:created xsi:type="dcterms:W3CDTF">2015-03-09T14:04:40Z</dcterms:created>
  <dcterms:modified xsi:type="dcterms:W3CDTF">2017-02-14T16:00:42Z</dcterms:modified>
</cp:coreProperties>
</file>