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2" r:id="rId4"/>
    <p:sldId id="273" r:id="rId5"/>
    <p:sldId id="274" r:id="rId6"/>
    <p:sldId id="264" r:id="rId7"/>
    <p:sldId id="256" r:id="rId8"/>
    <p:sldId id="271" r:id="rId9"/>
    <p:sldId id="258" r:id="rId10"/>
    <p:sldId id="257" r:id="rId11"/>
    <p:sldId id="275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5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92DC3-E430-4334-ABD1-D608ADA5F762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66783-ABF9-4B9F-A313-8335C95C5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hyperlink" Target="http://smiles.33b.ru/smile.94688.html" TargetMode="Externa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293096"/>
            <a:ext cx="8219256" cy="1833067"/>
          </a:xfrm>
        </p:spPr>
        <p:txBody>
          <a:bodyPr/>
          <a:lstStyle/>
          <a:p>
            <a:pPr>
              <a:buNone/>
            </a:pP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Я </a:t>
            </a: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родилас</a:t>
            </a:r>
            <a:r>
              <a:rPr lang="ru-RU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ь</a:t>
            </a: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</a:t>
            </a: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прекрасном </a:t>
            </a: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крае.</a:t>
            </a:r>
          </a:p>
          <a:p>
            <a:pPr>
              <a:buNone/>
            </a:pPr>
            <a:endParaRPr lang="tt-RU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Река </a:t>
            </a:r>
            <a:r>
              <a:rPr lang="tt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Черемшан, Черемшанский район. РТ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8640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568952" cy="6336704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70749"/>
            <a:ext cx="4232151" cy="3174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356992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424847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717032"/>
            <a:ext cx="364840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80112" y="764704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Люблю театр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sz="4800" dirty="0" smtClean="0"/>
              <a:t>    </a:t>
            </a:r>
            <a:r>
              <a:rPr lang="tt-RU" sz="4800" dirty="0" smtClean="0"/>
              <a:t>Спасибо за внимание.</a:t>
            </a:r>
            <a:endParaRPr lang="ru-RU" sz="4800" dirty="0"/>
          </a:p>
        </p:txBody>
      </p:sp>
      <p:pic>
        <p:nvPicPr>
          <p:cNvPr id="4" name="Picture 60" descr="522af178c6ebfec27a89bc2bb642537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091" y="260648"/>
            <a:ext cx="2376909" cy="1697792"/>
          </a:xfrm>
          <a:prstGeom prst="rect">
            <a:avLst/>
          </a:prstGeom>
          <a:noFill/>
        </p:spPr>
      </p:pic>
      <p:pic>
        <p:nvPicPr>
          <p:cNvPr id="5" name="Picture 23" descr="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509120"/>
            <a:ext cx="5306297" cy="1069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 горжусь своим </a:t>
            </a:r>
            <a:r>
              <a:rPr lang="ru-RU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домом и дочками</a:t>
            </a:r>
            <a:endParaRPr lang="ru-RU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tt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2">
              <a:buNone/>
            </a:pPr>
            <a:endParaRPr lang="tt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283845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975571" cy="5300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788024" y="548680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Старшая дочь-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Ильзида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учится на первом курсе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Энергоуниверситета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(КГЭУ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).  Красивая, умная,</a:t>
            </a:r>
          </a:p>
          <a:p>
            <a:pPr font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мастерица  и спортсменка. Моя гордость и опора.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37626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Хазиповна\Desktop\SAM_3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76672"/>
            <a:ext cx="3781823" cy="2827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Дочька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–младшая.  Всех умнее, всех милее.</a:t>
            </a:r>
          </a:p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Творческая натура. Пишет стихи и картины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t="5062" r="1288" b="8876"/>
          <a:stretch>
            <a:fillRect/>
          </a:stretch>
        </p:blipFill>
        <p:spPr bwMode="auto">
          <a:xfrm>
            <a:off x="539552" y="1990595"/>
            <a:ext cx="3600400" cy="4478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 l="3000" t="8437" r="1001" b="15626"/>
          <a:stretch>
            <a:fillRect/>
          </a:stretch>
        </p:blipFill>
        <p:spPr bwMode="auto">
          <a:xfrm>
            <a:off x="5004048" y="3429000"/>
            <a:ext cx="3744416" cy="2956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Люблю работать </a:t>
            </a:r>
            <a:r>
              <a:rPr lang="ru-RU" dirty="0" smtClean="0"/>
              <a:t>в огороде,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выращивать </a:t>
            </a:r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3960440" cy="4626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312367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052736"/>
            <a:ext cx="3072342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280831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6600" i="1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a:rPr>
              <a:t> </a:t>
            </a:r>
            <a:endParaRPr lang="ru-RU" sz="6600" i="1" dirty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5528" y="5201816"/>
            <a:ext cx="4248472" cy="1656184"/>
          </a:xfrm>
          <a:ln>
            <a:noFill/>
          </a:ln>
        </p:spPr>
        <p:txBody>
          <a:bodyPr>
            <a:normAutofit/>
          </a:bodyPr>
          <a:lstStyle/>
          <a:p>
            <a:r>
              <a:rPr lang="tt-RU" dirty="0" smtClean="0"/>
              <a:t>	</a:t>
            </a:r>
            <a:r>
              <a:rPr lang="tt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73138" y="404664"/>
            <a:ext cx="38311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2000" b="1" cap="none" spc="0" dirty="0" smtClean="0">
                <a:ln w="50800"/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</a:t>
            </a:r>
            <a:endParaRPr lang="ru-RU" sz="2000" b="1" cap="none" spc="0" dirty="0">
              <a:ln w="50800"/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8" name="Picture 5" descr="razvbo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1512168" cy="2604289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t="2250" r="9269"/>
          <a:stretch>
            <a:fillRect/>
          </a:stretch>
        </p:blipFill>
        <p:spPr bwMode="auto">
          <a:xfrm>
            <a:off x="4876800" y="1052736"/>
            <a:ext cx="3871664" cy="31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50100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220072" y="4725144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 свободное время</a:t>
            </a:r>
          </a:p>
          <a:p>
            <a:r>
              <a:rPr lang="tt-RU" sz="2800" dirty="0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занимаюс</a:t>
            </a:r>
            <a:r>
              <a:rPr lang="ru-RU" sz="2800" dirty="0" err="1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ь</a:t>
            </a:r>
            <a:r>
              <a:rPr lang="ru-RU" sz="2800" dirty="0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вязанием</a:t>
            </a:r>
            <a:endParaRPr lang="ru-RU" sz="2800" dirty="0">
              <a:ln w="18415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азиповна\Pictures\Saved Pictures\DSC05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3200400"/>
          </a:xfrm>
          <a:prstGeom prst="rect">
            <a:avLst/>
          </a:prstGeom>
          <a:noFill/>
        </p:spPr>
      </p:pic>
      <p:pic>
        <p:nvPicPr>
          <p:cNvPr id="3075" name="Picture 3" descr="C:\Users\Хазиповна\Pictures\Saved Pictures\DSC062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4267201" cy="3200400"/>
          </a:xfrm>
          <a:prstGeom prst="rect">
            <a:avLst/>
          </a:prstGeom>
          <a:noFill/>
        </p:spPr>
      </p:pic>
      <p:pic>
        <p:nvPicPr>
          <p:cNvPr id="3076" name="Picture 4" descr="C:\Users\Хазиповна\Pictures\Saved Pictures\DSC061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772816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          </a:t>
            </a:r>
            <a:endParaRPr lang="tt-RU" dirty="0" smtClean="0"/>
          </a:p>
        </p:txBody>
      </p:sp>
      <p:pic>
        <p:nvPicPr>
          <p:cNvPr id="9" name="Picture 2" descr="мышоно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64288" y="5085184"/>
            <a:ext cx="2296815" cy="1482030"/>
          </a:xfrm>
          <a:prstGeom prst="rect">
            <a:avLst/>
          </a:prstGeom>
          <a:noFill/>
        </p:spPr>
      </p:pic>
      <p:pic>
        <p:nvPicPr>
          <p:cNvPr id="2050" name="Picture 2" descr="C:\Users\Хазиповна\Pictures\Saved Pictures\repQIIEWu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4267201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Хазиповна\Pictures\Saved Pictures\DSC029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4664"/>
            <a:ext cx="32004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99592" y="4077072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Часто посещаю новые </a:t>
            </a:r>
          </a:p>
          <a:p>
            <a:r>
              <a:rPr lang="ru-RU" sz="3600" dirty="0" smtClean="0">
                <a:ln w="18415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меня города</a:t>
            </a:r>
            <a:endParaRPr lang="ru-RU" sz="3600" dirty="0">
              <a:ln w="18415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11" descr="462ec7f84647d0ca4d1a898e6840bb5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5733256"/>
            <a:ext cx="3600400" cy="792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94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Я горжусь своим домом и дочками</vt:lpstr>
      <vt:lpstr>Слайд 3</vt:lpstr>
      <vt:lpstr>Слайд 4</vt:lpstr>
      <vt:lpstr>Слайд 5</vt:lpstr>
      <vt:lpstr>Люблю работать в огороде, выращивать цветы</vt:lpstr>
      <vt:lpstr> </vt:lpstr>
      <vt:lpstr>Слайд 8</vt:lpstr>
      <vt:lpstr> </vt:lpstr>
      <vt:lpstr> 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Җемләнең баш кисәкләре.</dc:title>
  <dc:creator>Салават</dc:creator>
  <cp:lastModifiedBy>Хазиповна</cp:lastModifiedBy>
  <cp:revision>41</cp:revision>
  <dcterms:created xsi:type="dcterms:W3CDTF">2013-11-01T12:30:06Z</dcterms:created>
  <dcterms:modified xsi:type="dcterms:W3CDTF">2016-12-25T20:46:37Z</dcterms:modified>
</cp:coreProperties>
</file>